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75" r:id="rId2"/>
    <p:sldId id="276" r:id="rId3"/>
    <p:sldId id="277" r:id="rId4"/>
  </p:sldIdLst>
  <p:sldSz cx="12192000" cy="6858000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8FB837D-C827-4EFA-A057-4D05807E0F7C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70AD47"/>
          </a:solidFill>
        </a:fill>
      </a:tcStyle>
    </a:wholeTbl>
    <a:band1H>
      <a:tcStyle>
        <a:tcBdr/>
        <a:fill>
          <a:solidFill>
            <a:srgbClr val="70AD47"/>
          </a:solidFill>
        </a:fill>
      </a:tcStyle>
    </a:band1H>
    <a:band2H>
      <a:tcStyle>
        <a:tcBdr/>
        <a:fill>
          <a:solidFill>
            <a:srgbClr val="70AD47"/>
          </a:solidFill>
        </a:fill>
      </a:tcStyle>
    </a:band2H>
    <a:band1V>
      <a:tcStyle>
        <a:tcBdr>
          <a:top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70AD47"/>
          </a:solidFill>
        </a:fill>
      </a:tcStyle>
    </a:band1V>
    <a:band2V>
      <a:tcStyle>
        <a:tcBdr/>
        <a:fill>
          <a:solidFill>
            <a:srgbClr val="70AD47"/>
          </a:solidFill>
        </a:fill>
      </a:tcStyle>
    </a:band2V>
    <a:lastCol>
      <a:tcTxStyle b="on">
        <a:font>
          <a:latin typeface=""/>
          <a:ea typeface=""/>
          <a:cs typeface=""/>
        </a:font>
      </a:tcTxStyle>
      <a:tcStyle>
        <a:tcBdr>
          <a:lef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70AD47"/>
          </a:solidFill>
        </a:fill>
      </a:tcStyle>
    </a:lastCol>
    <a:firstCol>
      <a:tcTxStyle b="on">
        <a:font>
          <a:latin typeface=""/>
          <a:ea typeface=""/>
          <a:cs typeface=""/>
        </a:font>
      </a:tcTxStyle>
      <a:tcStyle>
        <a:tcBdr>
          <a:lef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70AD47"/>
          </a:solidFill>
        </a:fill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lef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70AD47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lef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70AD47"/>
          </a:solidFill>
        </a:fill>
      </a:tcStyle>
    </a:firstRow>
  </a:tblStyle>
  <a:tblStyle styleId="{1FECB4D8-DB02-4DC6-A0A2-4F2EBAE1DC90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A5A5A5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A5A5A5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A5A5A5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A5A5A5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FFFFFF"/>
          </a:solidFill>
        </a:fill>
      </a:tcStyle>
    </a:wholeTbl>
    <a:band1H>
      <a:tcStyle>
        <a:tcBdr/>
        <a:fill>
          <a:solidFill>
            <a:srgbClr val="F0F0F0"/>
          </a:solidFill>
        </a:fill>
      </a:tcStyle>
    </a:band1H>
    <a:band1V>
      <a:tcStyle>
        <a:tcBdr/>
        <a:fill>
          <a:solidFill>
            <a:srgbClr val="F0F0F0"/>
          </a:solidFill>
        </a:fill>
      </a:tcStyle>
    </a:band1V>
    <a:lastCol>
      <a:tcTxStyle b="on">
        <a:font>
          <a:latin typeface=""/>
          <a:ea typeface=""/>
          <a:cs typeface=""/>
        </a:font>
      </a:tcTxStyle>
      <a:tcStyle>
        <a:tcBdr/>
      </a:tcStyle>
    </a:lastCol>
    <a:firstCol>
      <a:tcTxStyle b="on">
        <a:font>
          <a:latin typeface=""/>
          <a:ea typeface=""/>
          <a:cs typeface=""/>
        </a:font>
      </a:tcTxStyle>
      <a:tcStyle>
        <a:tcBdr/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50804" cap="flat" cmpd="dbl" algn="ctr">
              <a:solidFill>
                <a:srgbClr val="A5A5A5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FFFFFF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A5A5A5"/>
          </a:solidFill>
        </a:fill>
      </a:tcStyle>
    </a:firstRow>
  </a:tblStyle>
  <a:tblStyle styleId="{93296810-A885-4BE3-A3E7-6D5BEEA58F35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BF1E9"/>
          </a:solidFill>
        </a:fill>
      </a:tcStyle>
    </a:wholeTbl>
    <a:band1H>
      <a:tcStyle>
        <a:tcBdr/>
        <a:fill>
          <a:solidFill>
            <a:srgbClr val="D5E3CF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D5E3CF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70AD47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70AD47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70AD47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70AD47"/>
          </a:solidFill>
        </a:fill>
      </a:tcStyle>
    </a:firstRow>
  </a:tblStyle>
  <a:tblStyle styleId="{BDBED569-4797-4DF1-A0F4-6AAB3CD982D8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5B9BD5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5B9BD5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5B9BD5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5B9BD5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wholeTbl>
    <a:band1H>
      <a:tcStyle>
        <a:tcBdr/>
        <a:fill>
          <a:solidFill>
            <a:srgbClr val="5B9BD5"/>
          </a:solidFill>
        </a:fill>
      </a:tcStyle>
    </a:band1H>
    <a:band1V>
      <a:tcStyle>
        <a:tcBdr/>
        <a:fill>
          <a:solidFill>
            <a:srgbClr val="5B9BD5"/>
          </a:solidFill>
        </a:fill>
      </a:tcStyle>
    </a:band1V>
    <a:lastCol>
      <a:tcTxStyle b="on">
        <a:font>
          <a:latin typeface=""/>
          <a:ea typeface=""/>
          <a:cs typeface=""/>
        </a:font>
      </a:tcTxStyle>
      <a:tcStyle>
        <a:tcBdr/>
      </a:tcStyle>
    </a:lastCol>
    <a:firstCol>
      <a:tcTxStyle b="on">
        <a:font>
          <a:latin typeface=""/>
          <a:ea typeface=""/>
          <a:cs typeface=""/>
        </a:font>
      </a:tcTxStyle>
      <a:tcStyle>
        <a:tcBdr/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50804" cap="flat" cmpd="dbl" algn="ctr">
              <a:solidFill>
                <a:srgbClr val="5B9BD5"/>
              </a:solidFill>
              <a:prstDash val="solid"/>
              <a:round/>
              <a:headEnd type="none" w="med" len="med"/>
              <a:tailEnd type="none" w="med" len="med"/>
            </a:ln>
          </a:top>
        </a:tcBdr>
      </a:tcStyle>
    </a:lastRow>
    <a:firstRow>
      <a:tcTxStyle b="on">
        <a:font>
          <a:latin typeface=""/>
          <a:ea typeface=""/>
          <a:cs typeface=""/>
        </a:font>
      </a:tcTxStyle>
      <a:tcStyle>
        <a:tcBdr>
          <a:bottom>
            <a:ln w="25402" cap="flat" cmpd="sng" algn="ctr">
              <a:solidFill>
                <a:srgbClr val="5B9BD5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firstRow>
  </a:tblStyle>
  <a:tblStyle styleId="{5C22544A-7EE6-4342-B048-85BDC9FD1C3A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9EBF5"/>
          </a:solidFill>
        </a:fill>
      </a:tcStyle>
    </a:wholeTbl>
    <a:band1H>
      <a:tcStyle>
        <a:tcBdr/>
        <a:fill>
          <a:solidFill>
            <a:srgbClr val="CFD5EA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CFD5EA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472C4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472C4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4472C4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4472C4"/>
          </a:solidFill>
        </a:fill>
      </a:tcStyle>
    </a:firstRow>
  </a:tblStyle>
  <a:tblStyle styleId="{C083E6E3-FA7D-4D7B-A595-EF9225AFEA82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top>
            <a:ln w="12701" cap="flat" cmpd="sng" algn="ctr">
              <a:solidFill>
                <a:srgbClr val="A5A5A5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A5A5A5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wholeTbl>
    <a:band1H>
      <a:tcStyle>
        <a:tcBdr/>
        <a:fill>
          <a:solidFill>
            <a:srgbClr val="A5A5A5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A5A5A5"/>
          </a:solidFill>
        </a:fill>
      </a:tcStyle>
    </a:band1V>
    <a:lastCol>
      <a:tcTxStyle b="on">
        <a:font>
          <a:latin typeface=""/>
          <a:ea typeface=""/>
          <a:cs typeface=""/>
        </a:font>
      </a:tcTxStyle>
      <a:tcStyle>
        <a:tcBdr/>
      </a:tcStyle>
    </a:lastCol>
    <a:firstCol>
      <a:tcTxStyle b="on">
        <a:font>
          <a:latin typeface=""/>
          <a:ea typeface=""/>
          <a:cs typeface=""/>
        </a:font>
      </a:tcTxStyle>
      <a:tcStyle>
        <a:tcBdr/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12701" cap="flat" cmpd="sng" algn="ctr">
              <a:solidFill>
                <a:srgbClr val="A5A5A5"/>
              </a:solidFill>
              <a:prstDash val="solid"/>
              <a:round/>
              <a:headEnd type="none" w="med" len="med"/>
              <a:tailEnd type="none" w="med" len="med"/>
            </a:ln>
          </a:top>
        </a:tcBdr>
      </a:tcStyle>
    </a:lastRow>
    <a:firstRow>
      <a:tcTxStyle b="on">
        <a:font>
          <a:latin typeface=""/>
          <a:ea typeface=""/>
          <a:cs typeface=""/>
        </a:font>
      </a:tcTxStyle>
      <a:tcStyle>
        <a:tcBdr>
          <a:bottom>
            <a:ln w="12701" cap="flat" cmpd="sng" algn="ctr">
              <a:solidFill>
                <a:srgbClr val="A5A5A5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firstRow>
  </a:tblStyle>
  <a:tblStyle styleId="{7DF18680-E054-41AD-8BC1-D1AEF772440D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AEFF7"/>
          </a:solidFill>
        </a:fill>
      </a:tcStyle>
    </a:wholeTbl>
    <a:band1H>
      <a:tcStyle>
        <a:tcBdr/>
        <a:fill>
          <a:solidFill>
            <a:srgbClr val="D2DEEF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D2DEEF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5B9BD5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5B9BD5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5B9BD5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5B9BD5"/>
          </a:solidFill>
        </a:fill>
      </a:tcStyle>
    </a:firstRow>
  </a:tblStyle>
  <a:tblStyle styleId="{912C8C85-51F0-491E-9774-3900AFEF0FD7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wholeTbl>
    <a:band1H>
      <a:tcStyle>
        <a:tcBdr>
          <a:top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band1H>
    <a:band1V>
      <a:tcStyle>
        <a:tcBdr>
          <a:lef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right>
        </a:tcBdr>
      </a:tcStyle>
    </a:band1V>
    <a:band2V>
      <a:tcStyle>
        <a:tcBdr>
          <a:lef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right>
        </a:tcBdr>
      </a:tcStyle>
    </a:band2V>
    <a:lastCol>
      <a:tcTxStyle b="on">
        <a:font>
          <a:latin typeface=""/>
          <a:ea typeface=""/>
          <a:cs typeface=""/>
        </a:font>
      </a:tcTxStyle>
      <a:tcStyle>
        <a:tcBdr/>
      </a:tcStyle>
    </a:lastCol>
    <a:firstCol>
      <a:tcTxStyle b="on">
        <a:font>
          <a:latin typeface=""/>
          <a:ea typeface=""/>
          <a:cs typeface=""/>
        </a:font>
      </a:tcTxStyle>
      <a:tcStyle>
        <a:tcBdr/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50804" cap="flat" cmpd="dbl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</a:tcBdr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70AD47"/>
          </a:solidFill>
        </a:fill>
      </a:tcStyle>
    </a:firstRow>
  </a:tblStyle>
  <a:tblStyle styleId="{5FD0F851-EC5A-4D38-B0AD-8093EC10F338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top>
            <a:ln w="12701" cap="flat" cmpd="sng" algn="ctr">
              <a:solidFill>
                <a:srgbClr val="5B9BD5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5B9BD5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wholeTbl>
    <a:band1H>
      <a:tcStyle>
        <a:tcBdr/>
        <a:fill>
          <a:solidFill>
            <a:srgbClr val="5B9BD5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5B9BD5"/>
          </a:solidFill>
        </a:fill>
      </a:tcStyle>
    </a:band1V>
    <a:lastCol>
      <a:tcTxStyle b="on">
        <a:font>
          <a:latin typeface=""/>
          <a:ea typeface=""/>
          <a:cs typeface=""/>
        </a:font>
      </a:tcTxStyle>
      <a:tcStyle>
        <a:tcBdr/>
      </a:tcStyle>
    </a:lastCol>
    <a:firstCol>
      <a:tcTxStyle b="on">
        <a:font>
          <a:latin typeface=""/>
          <a:ea typeface=""/>
          <a:cs typeface=""/>
        </a:font>
      </a:tcTxStyle>
      <a:tcStyle>
        <a:tcBdr/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12701" cap="flat" cmpd="sng" algn="ctr">
              <a:solidFill>
                <a:srgbClr val="5B9BD5"/>
              </a:solidFill>
              <a:prstDash val="solid"/>
              <a:round/>
              <a:headEnd type="none" w="med" len="med"/>
              <a:tailEnd type="none" w="med" len="med"/>
            </a:ln>
          </a:top>
        </a:tcBdr>
      </a:tcStyle>
    </a:lastRow>
    <a:firstRow>
      <a:tcTxStyle b="on">
        <a:font>
          <a:latin typeface=""/>
          <a:ea typeface=""/>
          <a:cs typeface=""/>
        </a:font>
      </a:tcTxStyle>
      <a:tcStyle>
        <a:tcBdr>
          <a:bottom>
            <a:ln w="12701" cap="flat" cmpd="sng" algn="ctr">
              <a:solidFill>
                <a:srgbClr val="5B9BD5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firstRow>
  </a:tblStyle>
  <a:tblStyle styleId="{E8B1032C-EA38-4F05-BA0D-38AFFFC7BED3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wholeTbl>
    <a:band1H>
      <a:tcStyle>
        <a:tcBdr/>
        <a:fill>
          <a:solidFill>
            <a:srgbClr val="70AD47"/>
          </a:solidFill>
        </a:fill>
      </a:tcStyle>
    </a:band1H>
    <a:band1V>
      <a:tcStyle>
        <a:tcBdr/>
        <a:fill>
          <a:solidFill>
            <a:srgbClr val="70AD47"/>
          </a:solidFill>
        </a:fill>
      </a:tcStyle>
    </a:band1V>
    <a:lastCol>
      <a:tcTxStyle b="on">
        <a:font>
          <a:latin typeface=""/>
          <a:ea typeface=""/>
          <a:cs typeface=""/>
        </a:font>
      </a:tcTxStyle>
      <a:tcStyle>
        <a:tcBdr/>
      </a:tcStyle>
    </a:lastCol>
    <a:firstCol>
      <a:tcTxStyle b="on">
        <a:font>
          <a:latin typeface=""/>
          <a:ea typeface=""/>
          <a:cs typeface=""/>
        </a:font>
      </a:tcTxStyle>
      <a:tcStyle>
        <a:tcBdr/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50804" cap="flat" cmpd="dbl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</a:tcBdr>
      </a:tcStyle>
    </a:lastRow>
    <a:firstRow>
      <a:tcTxStyle b="on">
        <a:font>
          <a:latin typeface=""/>
          <a:ea typeface=""/>
          <a:cs typeface=""/>
        </a:font>
      </a:tcTxStyle>
      <a:tcStyle>
        <a:tcBdr>
          <a:bottom>
            <a:ln w="2540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firstRow>
  </a:tblStyle>
  <a:tblStyle styleId="{F5AB1C69-6EDB-4FF4-983F-18BD219EF322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F0F0F0"/>
          </a:solidFill>
        </a:fill>
      </a:tcStyle>
    </a:wholeTbl>
    <a:band1H>
      <a:tcStyle>
        <a:tcBdr/>
        <a:fill>
          <a:solidFill>
            <a:srgbClr val="E1E1E1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E1E1E1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A5A5A5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A5A5A5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A5A5A5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A5A5A5"/>
          </a:solidFill>
        </a:fill>
      </a:tcStyle>
    </a:firstRow>
  </a:tblStyle>
  <a:tblStyle styleId="{74C1A8A3-306A-4EB7-A6B1-4F7E0EB9C5D6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top>
            <a:ln w="25402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25402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FFFFFF"/>
          </a:solidFill>
        </a:fill>
      </a:tcStyle>
    </a:wholeTbl>
    <a:band1H>
      <a:tcStyle>
        <a:tcBdr/>
        <a:fill>
          <a:solidFill>
            <a:srgbClr val="E7E7E7"/>
          </a:solidFill>
        </a:fill>
      </a:tcStyle>
    </a:band1H>
    <a:band1V>
      <a:tcStyle>
        <a:tcBdr/>
        <a:fill>
          <a:solidFill>
            <a:srgbClr val="E7E7E7"/>
          </a:solidFill>
        </a:fill>
      </a:tcStyle>
    </a:band1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5B9BD5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5B9BD5"/>
          </a:solidFill>
        </a:fill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50804" cap="flat" cmpd="dbl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FFFFFF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25402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5B9BD5"/>
          </a:solidFill>
        </a:fill>
      </a:tcStyle>
    </a:firstRow>
  </a:tblStyle>
  <a:tblStyle styleId="{2D5ABB26-0587-4C30-8999-92F81FD0307C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/>
      </a:tcStyle>
    </a:wholeTbl>
  </a:tblStyle>
  <a:tblStyle styleId="{68D230F3-CF80-4859-8CE7-A43EE81993B5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top>
            <a:ln w="12701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wholeTbl>
    <a:band1H>
      <a:tcStyle>
        <a:tcBdr/>
        <a:fill>
          <a:solidFill>
            <a:srgbClr val="70AD47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70AD47"/>
          </a:solidFill>
        </a:fill>
      </a:tcStyle>
    </a:band1V>
    <a:lastCol>
      <a:tcTxStyle b="on">
        <a:font>
          <a:latin typeface=""/>
          <a:ea typeface=""/>
          <a:cs typeface=""/>
        </a:font>
      </a:tcTxStyle>
      <a:tcStyle>
        <a:tcBdr/>
      </a:tcStyle>
    </a:lastCol>
    <a:firstCol>
      <a:tcTxStyle b="on">
        <a:font>
          <a:latin typeface=""/>
          <a:ea typeface=""/>
          <a:cs typeface=""/>
        </a:font>
      </a:tcTxStyle>
      <a:tcStyle>
        <a:tcBdr/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12701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</a:tcBdr>
      </a:tcStyle>
    </a:lastRow>
    <a:firstRow>
      <a:tcTxStyle b="on">
        <a:font>
          <a:latin typeface=""/>
          <a:ea typeface=""/>
          <a:cs typeface=""/>
        </a:font>
      </a:tcTxStyle>
      <a:tcStyle>
        <a:tcBdr>
          <a:bottom>
            <a:ln w="12701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firstRow>
  </a:tblStyle>
  <a:tblStyle styleId="{ED083AE6-46FA-4A59-8FB0-9F97EB10719F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wholeTbl>
    <a:band1H>
      <a:tcStyle>
        <a:tcBdr/>
        <a:fill>
          <a:solidFill>
            <a:srgbClr val="FFC000"/>
          </a:solidFill>
        </a:fill>
      </a:tcStyle>
    </a:band1H>
    <a:band1V>
      <a:tcStyle>
        <a:tcBdr/>
        <a:fill>
          <a:solidFill>
            <a:srgbClr val="FFC000"/>
          </a:solidFill>
        </a:fill>
      </a:tcStyle>
    </a:band1V>
    <a:lastCol>
      <a:tcTxStyle b="on">
        <a:font>
          <a:latin typeface=""/>
          <a:ea typeface=""/>
          <a:cs typeface=""/>
        </a:font>
      </a:tcTxStyle>
      <a:tcStyle>
        <a:tcBdr/>
      </a:tcStyle>
    </a:lastCol>
    <a:firstCol>
      <a:tcTxStyle b="on">
        <a:font>
          <a:latin typeface=""/>
          <a:ea typeface=""/>
          <a:cs typeface=""/>
        </a:font>
      </a:tcTxStyle>
      <a:tcStyle>
        <a:tcBdr/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50804" cap="flat" cmpd="dbl" algn="ctr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</a:top>
        </a:tcBdr>
      </a:tcStyle>
    </a:lastRow>
    <a:firstRow>
      <a:tcTxStyle b="on">
        <a:font>
          <a:latin typeface=""/>
          <a:ea typeface=""/>
          <a:cs typeface=""/>
        </a:font>
      </a:tcTxStyle>
      <a:tcStyle>
        <a:tcBdr>
          <a:bottom>
            <a:ln w="25402" cap="flat" cmpd="sng" algn="ctr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firstRow>
  </a:tblStyle>
  <a:tblStyle styleId="{3B4B98B0-60AC-42C2-AFA5-B58CD77FA1E5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top>
            <a:ln w="12701" cap="flat" cmpd="sng" algn="ctr">
              <a:solidFill>
                <a:srgbClr val="4472C4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4472C4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wholeTbl>
    <a:band1H>
      <a:tcStyle>
        <a:tcBdr/>
        <a:fill>
          <a:solidFill>
            <a:srgbClr val="4472C4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4472C4"/>
          </a:solidFill>
        </a:fill>
      </a:tcStyle>
    </a:band1V>
    <a:lastCol>
      <a:tcTxStyle b="on">
        <a:font>
          <a:latin typeface=""/>
          <a:ea typeface=""/>
          <a:cs typeface=""/>
        </a:font>
      </a:tcTxStyle>
      <a:tcStyle>
        <a:tcBdr/>
      </a:tcStyle>
    </a:lastCol>
    <a:firstCol>
      <a:tcTxStyle b="on">
        <a:font>
          <a:latin typeface=""/>
          <a:ea typeface=""/>
          <a:cs typeface=""/>
        </a:font>
      </a:tcTxStyle>
      <a:tcStyle>
        <a:tcBdr/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12701" cap="flat" cmpd="sng" algn="ctr">
              <a:solidFill>
                <a:srgbClr val="4472C4"/>
              </a:solidFill>
              <a:prstDash val="solid"/>
              <a:round/>
              <a:headEnd type="none" w="med" len="med"/>
              <a:tailEnd type="none" w="med" len="med"/>
            </a:ln>
          </a:top>
        </a:tcBdr>
      </a:tcStyle>
    </a:lastRow>
    <a:firstRow>
      <a:tcTxStyle b="on">
        <a:font>
          <a:latin typeface=""/>
          <a:ea typeface=""/>
          <a:cs typeface=""/>
        </a:font>
      </a:tcTxStyle>
      <a:tcStyle>
        <a:tcBdr>
          <a:bottom>
            <a:ln w="12701" cap="flat" cmpd="sng" algn="ctr">
              <a:solidFill>
                <a:srgbClr val="4472C4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firstRow>
  </a:tblStyle>
  <a:tblStyle styleId="{00A15C55-8517-42AA-B614-E9B94910E393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FFF4E7"/>
          </a:solidFill>
        </a:fill>
      </a:tcStyle>
    </a:wholeTbl>
    <a:band1H>
      <a:tcStyle>
        <a:tcBdr/>
        <a:fill>
          <a:solidFill>
            <a:srgbClr val="FFE8CB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FFE8CB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FFC000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FFC000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FFC000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FFC000"/>
          </a:solidFill>
        </a:fill>
      </a:tcStyle>
    </a:firstRow>
  </a:tblStyle>
  <a:tblStyle styleId="{0E3FDE45-AF77-4B5C-9715-49D594BDF05E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top>
            <a:ln w="12701" cap="flat" cmpd="sng" algn="ctr">
              <a:solidFill>
                <a:srgbClr val="ED7D31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ED7D31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wholeTbl>
    <a:band1H>
      <a:tcStyle>
        <a:tcBdr/>
        <a:fill>
          <a:solidFill>
            <a:srgbClr val="ED7D31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ED7D31"/>
          </a:solidFill>
        </a:fill>
      </a:tcStyle>
    </a:band1V>
    <a:lastCol>
      <a:tcTxStyle b="on">
        <a:font>
          <a:latin typeface=""/>
          <a:ea typeface=""/>
          <a:cs typeface=""/>
        </a:font>
      </a:tcTxStyle>
      <a:tcStyle>
        <a:tcBdr/>
      </a:tcStyle>
    </a:lastCol>
    <a:firstCol>
      <a:tcTxStyle b="on">
        <a:font>
          <a:latin typeface=""/>
          <a:ea typeface=""/>
          <a:cs typeface=""/>
        </a:font>
      </a:tcTxStyle>
      <a:tcStyle>
        <a:tcBdr/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12701" cap="flat" cmpd="sng" algn="ctr">
              <a:solidFill>
                <a:srgbClr val="ED7D31"/>
              </a:solidFill>
              <a:prstDash val="solid"/>
              <a:round/>
              <a:headEnd type="none" w="med" len="med"/>
              <a:tailEnd type="none" w="med" len="med"/>
            </a:ln>
          </a:top>
        </a:tcBdr>
      </a:tcStyle>
    </a:lastRow>
    <a:firstRow>
      <a:tcTxStyle b="on">
        <a:font>
          <a:latin typeface=""/>
          <a:ea typeface=""/>
          <a:cs typeface=""/>
        </a:font>
      </a:tcTxStyle>
      <a:tcStyle>
        <a:tcBdr>
          <a:bottom>
            <a:ln w="12701" cap="flat" cmpd="sng" algn="ctr">
              <a:solidFill>
                <a:srgbClr val="ED7D31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firstRow>
  </a:tblStyle>
  <a:tblStyle styleId="{21E4AEA4-8DFA-4A89-87EB-49C32662AFE0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FCECE8"/>
          </a:solidFill>
        </a:fill>
      </a:tcStyle>
    </a:wholeTbl>
    <a:band1H>
      <a:tcStyle>
        <a:tcBdr/>
        <a:fill>
          <a:solidFill>
            <a:srgbClr val="F8D7CD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F8D7CD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ED7D31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ED7D31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ED7D31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D7D31"/>
          </a:solidFill>
        </a:fill>
      </a:tcStyle>
    </a:firstRow>
  </a:tblStyle>
  <a:tblStyle styleId="{D27102A9-8310-4765-A935-A1911B00CA55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top>
            <a:ln w="12701" cap="flat" cmpd="sng" algn="ctr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wholeTbl>
    <a:band1H>
      <a:tcStyle>
        <a:tcBdr/>
        <a:fill>
          <a:solidFill>
            <a:srgbClr val="FFC000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FFC000"/>
          </a:solidFill>
        </a:fill>
      </a:tcStyle>
    </a:band1V>
    <a:lastCol>
      <a:tcTxStyle b="on">
        <a:font>
          <a:latin typeface=""/>
          <a:ea typeface=""/>
          <a:cs typeface=""/>
        </a:font>
      </a:tcTxStyle>
      <a:tcStyle>
        <a:tcBdr/>
      </a:tcStyle>
    </a:lastCol>
    <a:firstCol>
      <a:tcTxStyle b="on">
        <a:font>
          <a:latin typeface=""/>
          <a:ea typeface=""/>
          <a:cs typeface=""/>
        </a:font>
      </a:tcTxStyle>
      <a:tcStyle>
        <a:tcBdr/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12701" cap="flat" cmpd="sng" algn="ctr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</a:top>
        </a:tcBdr>
      </a:tcStyle>
    </a:lastRow>
    <a:firstRow>
      <a:tcTxStyle b="on">
        <a:font>
          <a:latin typeface=""/>
          <a:ea typeface=""/>
          <a:cs typeface=""/>
        </a:font>
      </a:tcTxStyle>
      <a:tcStyle>
        <a:tcBdr>
          <a:bottom>
            <a:ln w="12701" cap="flat" cmpd="sng" algn="ctr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firstRow>
  </a:tblStyle>
  <a:tblStyle styleId="{638B1855-1B75-4FBE-930C-398BA8C253C6}" styleName="">
    <a:wholeTbl>
      <a:tcTxStyle>
        <a:font>
          <a:latin typeface="+mn-lt"/>
          <a:ea typeface="+mn-ea"/>
          <a:cs typeface="+mn-cs"/>
        </a:font>
        <a:srgbClr val="FFFFFF"/>
      </a:tcTxStyle>
      <a:tcStyle>
        <a:tcBdr>
          <a:left>
            <a:ln w="3172" cap="flat" cmpd="sng" algn="ctr">
              <a:solidFill>
                <a:srgbClr val="C9DBC1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C9DBC1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C9DBC1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C9DBC1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70AD47"/>
          </a:solidFill>
        </a:fill>
      </a:tcStyle>
    </a:wholeTbl>
    <a:band1H>
      <a:tcStyle>
        <a:tcBdr/>
        <a:fill>
          <a:solidFill>
            <a:srgbClr val="FFFFFF"/>
          </a:solidFill>
        </a:fill>
      </a:tcStyle>
    </a:band1H>
    <a:band1V>
      <a:tcStyle>
        <a:tcBdr/>
        <a:fill>
          <a:solidFill>
            <a:srgbClr val="FFFFFF"/>
          </a:solidFill>
        </a:fill>
      </a:tcStyle>
    </a:band1V>
    <a:lastCol>
      <a:tcTxStyle b="on">
        <a:font>
          <a:latin typeface=""/>
          <a:ea typeface=""/>
          <a:cs typeface=""/>
        </a:font>
      </a:tcTxStyle>
      <a:tcStyle>
        <a:tcBdr>
          <a:left>
            <a:ln w="3172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</a:tcBdr>
        <a:fill>
          <a:solidFill>
            <a:srgbClr val="70AD47"/>
          </a:solidFill>
        </a:fill>
      </a:tcStyle>
    </a:lastCol>
    <a:firstCol>
      <a:tcTxStyle b="on">
        <a:font>
          <a:latin typeface=""/>
          <a:ea typeface=""/>
          <a:cs typeface=""/>
        </a:font>
      </a:tcTxStyle>
      <a:tcStyle>
        <a:tcBdr>
          <a:right>
            <a:ln w="3172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</a:tcBdr>
        <a:fill>
          <a:solidFill>
            <a:srgbClr val="70AD47"/>
          </a:solidFill>
        </a:fill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3172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70AD47"/>
          </a:solidFill>
        </a:fill>
      </a:tcStyle>
    </a:lastRow>
    <a:firstRow>
      <a:tcTxStyle b="on">
        <a:font>
          <a:latin typeface=""/>
          <a:ea typeface=""/>
          <a:cs typeface=""/>
        </a:font>
      </a:tcTxStyle>
      <a:tcStyle>
        <a:tcBdr>
          <a:bottom>
            <a:ln w="3172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70AD47"/>
          </a:solidFill>
        </a:fill>
      </a:tcStyle>
    </a:firstRow>
  </a:tblStyle>
  <a:tblStyle styleId="{16D9F66E-5EB9-4882-86FB-DCBF35E3C3E4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BF1E9"/>
          </a:solidFill>
        </a:fill>
      </a:tcStyle>
    </a:wholeTbl>
    <a:band1H>
      <a:tcStyle>
        <a:tcBdr/>
        <a:fill>
          <a:solidFill>
            <a:srgbClr val="D5E3CF"/>
          </a:solidFill>
        </a:fill>
      </a:tcStyle>
    </a:band1H>
    <a:band1V>
      <a:tcStyle>
        <a:tcBdr/>
        <a:fill>
          <a:solidFill>
            <a:srgbClr val="D5E3CF"/>
          </a:solidFill>
        </a:fill>
      </a:tcStyle>
    </a:band1V>
    <a:lastCol>
      <a:tcTxStyle b="on">
        <a:font>
          <a:latin typeface=""/>
          <a:ea typeface=""/>
          <a:cs typeface=""/>
        </a:font>
      </a:tcTxStyle>
      <a:tcStyle>
        <a:tcBdr/>
      </a:tcStyle>
    </a:lastCol>
    <a:firstCol>
      <a:tcTxStyle b="on">
        <a:font>
          <a:latin typeface=""/>
          <a:ea typeface=""/>
          <a:cs typeface=""/>
        </a:font>
      </a:tcTxStyle>
      <a:tcStyle>
        <a:tcBdr/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25402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EBF1E9"/>
          </a:solidFill>
        </a:fill>
      </a:tcStyle>
    </a:lastRow>
    <a:firstRow>
      <a:tcTxStyle b="on">
        <a:font>
          <a:latin typeface=""/>
          <a:ea typeface=""/>
          <a:cs typeface=""/>
        </a:font>
      </a:tcTxStyle>
      <a:tcStyle>
        <a:tcBdr/>
        <a:fill>
          <a:solidFill>
            <a:srgbClr val="EBF1E9"/>
          </a:solidFill>
        </a:fill>
      </a:tcStyle>
    </a:firstRow>
  </a:tblStyle>
  <a:tblStyle styleId="{10A1B5D5-9B99-4C35-A422-299274C87663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FFFFFF"/>
          </a:solidFill>
        </a:fill>
      </a:tcStyle>
    </a:wholeTbl>
    <a:band1H>
      <a:tcStyle>
        <a:tcBdr/>
        <a:fill>
          <a:solidFill>
            <a:srgbClr val="EBF1E9"/>
          </a:solidFill>
        </a:fill>
      </a:tcStyle>
    </a:band1H>
    <a:band1V>
      <a:tcStyle>
        <a:tcBdr/>
        <a:fill>
          <a:solidFill>
            <a:srgbClr val="EBF1E9"/>
          </a:solidFill>
        </a:fill>
      </a:tcStyle>
    </a:band1V>
    <a:lastCol>
      <a:tcTxStyle b="on">
        <a:font>
          <a:latin typeface=""/>
          <a:ea typeface=""/>
          <a:cs typeface=""/>
        </a:font>
      </a:tcTxStyle>
      <a:tcStyle>
        <a:tcBdr/>
      </a:tcStyle>
    </a:lastCol>
    <a:firstCol>
      <a:tcTxStyle b="on">
        <a:font>
          <a:latin typeface=""/>
          <a:ea typeface=""/>
          <a:cs typeface=""/>
        </a:font>
      </a:tcTxStyle>
      <a:tcStyle>
        <a:tcBdr/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50804" cap="flat" cmpd="dbl" algn="ctr">
              <a:solidFill>
                <a:srgbClr val="70AD47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FFFFFF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70AD47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73"/>
  </p:normalViewPr>
  <p:slideViewPr>
    <p:cSldViewPr snapToGrid="0">
      <p:cViewPr varScale="1">
        <p:scale>
          <a:sx n="115" d="100"/>
          <a:sy n="115" d="100"/>
        </p:scale>
        <p:origin x="1016" y="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9918CC7-D643-4C2C-89D4-C57530105B99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2" y="1"/>
            <a:ext cx="2945657" cy="4981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C1F27B-F863-4CDE-8A5A-9E50293E4092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50439" y="1"/>
            <a:ext cx="2945657" cy="4981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BC8DD446-370E-424E-AE32-502AFF532BBE}" type="datetime1">
              <a:rPr lang="en-GB"/>
              <a:pPr lvl="0"/>
              <a:t>11/04/2026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380EAD2D-2E0C-43FF-B526-DFB3912FB80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50375217-DBE2-4FFD-896B-C91D0235007D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79766" y="4777959"/>
            <a:ext cx="5438137" cy="390924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77FBBD-7098-44EC-A0EB-FF51C30CDCBE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2" y="9430089"/>
            <a:ext cx="2945657" cy="4981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8780AF-9B1A-4E2B-B8CA-4DEB6465283D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50439" y="9430089"/>
            <a:ext cx="2945657" cy="4981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76E2C267-A842-43CD-A4B6-77DD40D31A46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18054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DAA20DA-77DA-4412-86B7-9361884A067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B640E0A-D98F-4718-BB11-32D5505782D6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B08A74-9846-4433-BC1B-89490E2B6271}"/>
              </a:ext>
            </a:extLst>
          </p:cNvPr>
          <p:cNvSpPr txBox="1"/>
          <p:nvPr/>
        </p:nvSpPr>
        <p:spPr>
          <a:xfrm>
            <a:off x="3850439" y="9430089"/>
            <a:ext cx="2945657" cy="4981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D6C4A6D-E4D5-4D07-9717-632096D06406}" type="slidenum">
              <a:t>1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019313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178AF1E-B60B-45B9-BB8D-1C78153F751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F8AEB87-011A-4945-9E31-E98466F39869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54FF30-C5C8-46B9-A79D-8CF429BD3D58}"/>
              </a:ext>
            </a:extLst>
          </p:cNvPr>
          <p:cNvSpPr txBox="1"/>
          <p:nvPr/>
        </p:nvSpPr>
        <p:spPr>
          <a:xfrm>
            <a:off x="3850439" y="9430089"/>
            <a:ext cx="2945657" cy="4981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D5AFAD8-636B-4583-8D75-CF8839FA562E}" type="slidenum">
              <a:t>3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240915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1FE94F-6F2B-4E76-B78A-6395405DD383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828A55D-116E-4830-B3C4-2B6AA3520706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096C8B-5505-4366-9435-978F47F271A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ADC6F87-8296-4B8C-B023-EA56315723DC}" type="datetime1">
              <a:rPr lang="en-GB"/>
              <a:pPr lvl="0"/>
              <a:t>11/04/2026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FFF998-0ECF-40FB-BB54-2882CD01E30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6FF2EF-D83B-428D-A112-A41A6A1D847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38CB188-CF39-4EE7-A410-F4D91DA5C68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05423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DB375C-C672-4340-9922-CF4C99A0946B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F869AE-855C-484D-8A6D-D58E2AC42F1B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350AA8-B6FE-464B-B930-2977BAB1C5C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B27B7F1-041E-4549-977E-7A36DCED75F4}" type="datetime1">
              <a:rPr lang="en-GB"/>
              <a:pPr lvl="0"/>
              <a:t>11/04/2026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D6FBE4-F9EC-472E-A134-B88C699B59D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3298FA-3C96-4B76-85C0-2B7970AD9C7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913384C-3414-45F2-AACF-CBDDA7E9845D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7257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3D1C16-2C1D-4E0C-8C01-410BF6B2C79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10FE54-0BFA-419B-ADD5-460EA5841FE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4AC28E-2D1A-465C-A7DE-3C5BDE6277D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6F8D7B1-1EF2-41BE-BA49-316B01D6E2B9}" type="datetime1">
              <a:rPr lang="en-GB"/>
              <a:pPr lvl="0"/>
              <a:t>11/04/2026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D3FA6C-35AF-432D-8EA4-1922D7A923A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EFEE6B-1F65-4C73-BE4B-3CBB657139C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36FA2A7-AD6E-4087-AB22-3F4A8C36813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64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56101A-8ADA-4696-B336-47B1FD42A52B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8F8D5F-9EDA-40BF-9264-CD120B7B16CD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DE0BE8C-9C59-4B34-B61E-38FF2F6EAF7C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12D080-B1B2-4274-8D54-986C5D0931F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254AFE1-7464-4652-98E5-5430E85418DD}" type="datetime1">
              <a:rPr lang="en-GB"/>
              <a:pPr lvl="0"/>
              <a:t>11/04/2026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2FDAE3-7E56-49DB-95F3-04DB6486667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E457AA-3795-4E62-BBD3-2597593D218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BFB1333-E844-4E72-968C-81A0131AF520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6416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6DB434-4149-4B06-A01B-DE6F9E81682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F82103-61E5-46C6-8304-721CBB95D3C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5CD037-222F-417F-9748-B02B4EA74FC6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B9014FB-9E9E-42C5-BBDF-B0446609E4C9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4AAC543-D1ED-4B5B-8FE5-0A2B8A975C90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FB8F0B5-B0C2-4834-8CEA-57047C3890B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5760716-5138-422D-8577-6C11ABA5EC1A}" type="datetime1">
              <a:rPr lang="en-GB"/>
              <a:pPr lvl="0"/>
              <a:t>11/04/2026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8BB7291-D6D4-41A0-9623-F272E5A7358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5913C87-51A7-4CE8-B98F-4DB52911A3B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9B79B0E-725B-4BF4-931B-8FB8F64EEF0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16113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5154B-CDAD-4359-8762-DD076247F40E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A15944-4C95-4932-8E76-6E912326E70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F400911-E257-4B3F-8D27-C0985E13A837}" type="datetime1">
              <a:rPr lang="en-GB"/>
              <a:pPr lvl="0"/>
              <a:t>11/04/2026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CE9FFB6-7624-4898-9A18-08A328FCB84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1119763-B522-4AC3-90BE-15F7C89D92F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636D6D8-8030-4BBF-9767-C429D3FE7DD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2047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401463-F2C4-4263-977F-EED02BF1E02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77DEC52-BAAF-4DF1-BEFB-12708CEA0A3E}" type="datetime1">
              <a:rPr lang="en-GB"/>
              <a:pPr lvl="0"/>
              <a:t>11/04/2026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3EB35A2-91A0-4290-A887-8D8EBDFF785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6DAA8F-1529-4F31-9D0F-334D999936D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7447EAF-4259-41F1-81B0-6E73834C470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31458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3F2212-9F0E-4388-8449-F6486C4F0F9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752DDF-B0F1-4BC8-A497-D37E3BB2819E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23225ED-C59D-48A8-B336-E8227B0FA45F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8DD19E-59E0-4CAE-8749-511B5AEADB5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E318742-06D1-41D8-AFCB-4D52997FC549}" type="datetime1">
              <a:rPr lang="en-GB"/>
              <a:pPr lvl="0"/>
              <a:t>11/04/2026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3BA61A-8D50-49A5-B298-44F146BC369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7A278D-D328-4F27-B0D9-AB472446F42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80ED91A-D456-432E-ADFD-995BCA5C41A1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38157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FEFE40-4D8D-40A8-B476-6C63976A1C3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C412130-15D3-4D65-8CB1-795444A463D2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lang="en-GB" sz="3200"/>
            </a:lvl1pPr>
          </a:lstStyle>
          <a:p>
            <a:pPr lvl="0"/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9E40F4-4CCC-4CB4-8AE8-910DCA660F42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4CB1EE-4BFC-483E-82FC-F49D8BFBC6E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0D8ABFC-F25E-4079-8642-C605A83A46AF}" type="datetime1">
              <a:rPr lang="en-GB"/>
              <a:pPr lvl="0"/>
              <a:t>11/04/2026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551381-74AF-4A0E-A642-97E79FBCB93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C835DB-766F-42A9-B52B-43C46D89B67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302C265-56FF-4FB2-938E-9F5EB4559FD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82243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6F1673-E063-4B31-BB87-1234AE9CF4B6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E8AA02-5EE2-497C-A6E4-60F5CB8E7D75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5E78A9-707E-4568-A054-A9D29850849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935CF1B-ED68-4EA4-BD49-77C1DCB4E12A}" type="datetime1">
              <a:rPr lang="en-GB"/>
              <a:pPr lvl="0"/>
              <a:t>11/04/2026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45E9C0-BCB0-477C-9D98-460E9570B75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D5528E-4D3A-4BE2-98B8-6BAE93DE5A3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B65C77D-1F6C-4F3F-8328-812C1873C4E4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3643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70A37B9-6946-4B17-B6A2-6513EA7B7039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17FB076-3E9A-4D3D-8D50-EC8B31BBF8B7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0C871B-AF4F-4304-836A-530B919EA2F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1D48C55-7775-49FD-B3C6-463849D54B56}" type="datetime1">
              <a:rPr lang="en-GB"/>
              <a:pPr lvl="0"/>
              <a:t>11/04/2026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BC2B70-5740-471F-A2CE-4FC9FBF3523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56223A-19BB-4619-A8D2-9D9FF5A4CC1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D8D0447-5581-4B12-9B92-5ACFDBAF0F51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309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17C9C44-0ED7-4236-B1F5-CDD9B4923D0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C2484B-C86E-4E80-A178-725FE88B1F8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243B7D-4723-497F-955F-79EE9D68F423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CCE861B9-77CB-48BA-8D86-8E33D82EF500}" type="datetime1">
              <a:rPr lang="en-GB"/>
              <a:pPr lvl="0"/>
              <a:t>11/04/2026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BFEF98-DC00-49F6-B05F-21E6DB8A009A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771DAA-FCA1-4536-AA0E-1E3B68778C20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3F0F086F-B7F9-4244-8AFB-CE5B1EB85F41}" type="slidenum"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Calibri Light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0">
    <p:bg>
      <p:bgPr>
        <a:gradFill>
          <a:gsLst>
            <a:gs pos="0">
              <a:srgbClr val="F7FAFD"/>
            </a:gs>
            <a:gs pos="100000">
              <a:srgbClr val="C5E0B4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9">
            <a:extLst>
              <a:ext uri="{FF2B5EF4-FFF2-40B4-BE49-F238E27FC236}">
                <a16:creationId xmlns:a16="http://schemas.microsoft.com/office/drawing/2014/main" id="{C1B0EA85-91CE-4548-B9A3-7C886A0D00AF}"/>
              </a:ext>
            </a:extLst>
          </p:cNvPr>
          <p:cNvSpPr txBox="1"/>
          <p:nvPr/>
        </p:nvSpPr>
        <p:spPr>
          <a:xfrm>
            <a:off x="568711" y="77102"/>
            <a:ext cx="4538551" cy="40011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1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 </a:t>
            </a: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	</a:t>
            </a:r>
          </a:p>
        </p:txBody>
      </p:sp>
      <p:graphicFrame>
        <p:nvGraphicFramePr>
          <p:cNvPr id="3" name="Content Placeholder 5">
            <a:extLst>
              <a:ext uri="{FF2B5EF4-FFF2-40B4-BE49-F238E27FC236}">
                <a16:creationId xmlns:a16="http://schemas.microsoft.com/office/drawing/2014/main" id="{272E919A-0299-402B-9367-1FB31EABA17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00076228"/>
              </p:ext>
            </p:extLst>
          </p:nvPr>
        </p:nvGraphicFramePr>
        <p:xfrm>
          <a:off x="285750" y="304796"/>
          <a:ext cx="11172821" cy="5912406"/>
        </p:xfrm>
        <a:graphic>
          <a:graphicData uri="http://schemas.openxmlformats.org/drawingml/2006/table">
            <a:tbl>
              <a:tblPr firstRow="1" bandRow="1">
                <a:effectLst/>
                <a:tableStyleId>{16D9F66E-5EB9-4882-86FB-DCBF35E3C3E4}</a:tableStyleId>
              </a:tblPr>
              <a:tblGrid>
                <a:gridCol w="2172340">
                  <a:extLst>
                    <a:ext uri="{9D8B030D-6E8A-4147-A177-3AD203B41FA5}">
                      <a16:colId xmlns:a16="http://schemas.microsoft.com/office/drawing/2014/main" val="2229061335"/>
                    </a:ext>
                  </a:extLst>
                </a:gridCol>
                <a:gridCol w="1800096">
                  <a:extLst>
                    <a:ext uri="{9D8B030D-6E8A-4147-A177-3AD203B41FA5}">
                      <a16:colId xmlns:a16="http://schemas.microsoft.com/office/drawing/2014/main" val="1085814259"/>
                    </a:ext>
                  </a:extLst>
                </a:gridCol>
                <a:gridCol w="1791629">
                  <a:extLst>
                    <a:ext uri="{9D8B030D-6E8A-4147-A177-3AD203B41FA5}">
                      <a16:colId xmlns:a16="http://schemas.microsoft.com/office/drawing/2014/main" val="3940163338"/>
                    </a:ext>
                  </a:extLst>
                </a:gridCol>
                <a:gridCol w="1808564">
                  <a:extLst>
                    <a:ext uri="{9D8B030D-6E8A-4147-A177-3AD203B41FA5}">
                      <a16:colId xmlns:a16="http://schemas.microsoft.com/office/drawing/2014/main" val="2329448199"/>
                    </a:ext>
                  </a:extLst>
                </a:gridCol>
                <a:gridCol w="1800096">
                  <a:extLst>
                    <a:ext uri="{9D8B030D-6E8A-4147-A177-3AD203B41FA5}">
                      <a16:colId xmlns:a16="http://schemas.microsoft.com/office/drawing/2014/main" val="3536091970"/>
                    </a:ext>
                  </a:extLst>
                </a:gridCol>
                <a:gridCol w="1800096">
                  <a:extLst>
                    <a:ext uri="{9D8B030D-6E8A-4147-A177-3AD203B41FA5}">
                      <a16:colId xmlns:a16="http://schemas.microsoft.com/office/drawing/2014/main" val="2862177481"/>
                    </a:ext>
                  </a:extLst>
                </a:gridCol>
              </a:tblGrid>
              <a:tr h="434111">
                <a:tc>
                  <a:txBody>
                    <a:bodyPr/>
                    <a:lstStyle/>
                    <a:p>
                      <a:pPr lvl="0" algn="ctr"/>
                      <a:r>
                        <a:rPr lang="en-GB" dirty="0"/>
                        <a:t>Week 1</a:t>
                      </a:r>
                    </a:p>
                    <a:p>
                      <a:pPr lvl="0" algn="ctr"/>
                      <a:r>
                        <a:rPr lang="en-GB" dirty="0"/>
                        <a:t>20</a:t>
                      </a:r>
                      <a:r>
                        <a:rPr lang="en-GB" baseline="30000" dirty="0"/>
                        <a:t>th</a:t>
                      </a:r>
                      <a:r>
                        <a:rPr lang="en-GB" dirty="0"/>
                        <a:t> April, 11</a:t>
                      </a:r>
                      <a:r>
                        <a:rPr lang="en-GB" baseline="30000" dirty="0"/>
                        <a:t>th</a:t>
                      </a:r>
                      <a:r>
                        <a:rPr lang="en-GB" dirty="0"/>
                        <a:t> May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/>
                        <a:t>MONDAY</a:t>
                      </a:r>
                      <a:r>
                        <a:rPr lang="en-GB" baseline="0"/>
                        <a:t> </a:t>
                      </a:r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/>
                        <a:t>TUESDAY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/>
                        <a:t>WEDNESDAY</a:t>
                      </a:r>
                      <a:r>
                        <a:rPr lang="en-GB" baseline="0"/>
                        <a:t> </a:t>
                      </a:r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/>
                        <a:t>THURSDAY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/>
                        <a:t>FRIDAY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0815377"/>
                  </a:ext>
                </a:extLst>
              </a:tr>
              <a:tr h="932870">
                <a:tc>
                  <a:txBody>
                    <a:bodyPr/>
                    <a:lstStyle/>
                    <a:p>
                      <a:pPr lvl="0" algn="ctr"/>
                      <a:r>
                        <a:rPr lang="en-GB" b="1"/>
                        <a:t>MAIN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/>
                        <a:t>Aiden’s Whole-wheat</a:t>
                      </a:r>
                    </a:p>
                    <a:p>
                      <a:pPr lvl="0" algn="ctr"/>
                      <a:r>
                        <a:rPr lang="en-GB" sz="1400" dirty="0"/>
                        <a:t>Pasta Bolognaise, optional grated</a:t>
                      </a:r>
                    </a:p>
                    <a:p>
                      <a:pPr lvl="0" algn="ctr"/>
                      <a:r>
                        <a:rPr lang="en-GB" sz="1400" dirty="0"/>
                        <a:t> cheese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Butchers Pork Sausage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in a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Petit Pain Roll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/>
                        <a:t>Roast</a:t>
                      </a:r>
                      <a:r>
                        <a:rPr lang="en-GB" sz="1400" baseline="0"/>
                        <a:t> </a:t>
                      </a:r>
                      <a:r>
                        <a:rPr lang="en-GB" sz="1400"/>
                        <a:t>Chicken </a:t>
                      </a:r>
                    </a:p>
                    <a:p>
                      <a:pPr lvl="0" algn="ctr"/>
                      <a:r>
                        <a:rPr lang="en-GB" sz="1400"/>
                        <a:t>Yorkshire</a:t>
                      </a:r>
                      <a:r>
                        <a:rPr lang="en-GB" sz="1400" baseline="0"/>
                        <a:t> Pudding</a:t>
                      </a:r>
                    </a:p>
                    <a:p>
                      <a:pPr lvl="0" algn="ctr"/>
                      <a:r>
                        <a:rPr lang="en-GB" sz="1400" baseline="0"/>
                        <a:t>And</a:t>
                      </a:r>
                    </a:p>
                    <a:p>
                      <a:pPr lvl="0" algn="ctr"/>
                      <a:r>
                        <a:rPr lang="en-GB" sz="1400" baseline="0"/>
                        <a:t>Gravy</a:t>
                      </a:r>
                      <a:endParaRPr lang="en-GB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/>
                        <a:t> Homemade Pizza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/>
                        <a:t>With Pepperoni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baseline="0"/>
                        <a:t>Crispy Chicken Nuggets</a:t>
                      </a:r>
                    </a:p>
                    <a:p>
                      <a:pPr lvl="0" algn="ctr"/>
                      <a:endParaRPr lang="en-GB" sz="1400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5682026"/>
                  </a:ext>
                </a:extLst>
              </a:tr>
              <a:tr h="648327">
                <a:tc>
                  <a:txBody>
                    <a:bodyPr/>
                    <a:lstStyle/>
                    <a:p>
                      <a:pPr lvl="0" algn="ctr"/>
                      <a:r>
                        <a:rPr lang="en-GB" b="1"/>
                        <a:t>VEGETARIAN</a:t>
                      </a:r>
                      <a:r>
                        <a:rPr lang="en-GB" b="1" baseline="0"/>
                        <a:t> </a:t>
                      </a:r>
                      <a:endParaRPr lang="en-GB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/>
                        <a:t>Veggie Bolognaise, optional grated </a:t>
                      </a:r>
                    </a:p>
                    <a:p>
                      <a:pPr lvl="0" algn="ctr"/>
                      <a:r>
                        <a:rPr lang="en-GB" sz="1400"/>
                        <a:t> cheese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/>
                        <a:t>Quorn Vegan Sausage</a:t>
                      </a:r>
                    </a:p>
                    <a:p>
                      <a:pPr lvl="0" algn="ctr"/>
                      <a:r>
                        <a:rPr lang="en-GB" sz="1400" dirty="0"/>
                        <a:t>In a </a:t>
                      </a:r>
                    </a:p>
                    <a:p>
                      <a:pPr lvl="0" algn="ctr"/>
                      <a:r>
                        <a:rPr lang="en-GB" sz="1400" dirty="0"/>
                        <a:t>Petit Pain Roll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/>
                        <a:t>Cheese</a:t>
                      </a:r>
                      <a:r>
                        <a:rPr lang="en-GB" sz="1400" baseline="0"/>
                        <a:t> and tomato Puff</a:t>
                      </a:r>
                      <a:endParaRPr lang="en-GB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/>
                        <a:t>Homemade Cheese and Tomato Pizza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/>
                        <a:t>Quorn Vegan Dippers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5039538"/>
                  </a:ext>
                </a:extLst>
              </a:tr>
              <a:tr h="833567">
                <a:tc>
                  <a:txBody>
                    <a:bodyPr/>
                    <a:lstStyle/>
                    <a:p>
                      <a:pPr lvl="0" algn="ctr"/>
                      <a:r>
                        <a:rPr lang="en-GB" b="1"/>
                        <a:t>SIDES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/>
                        <a:t>Garlic bread</a:t>
                      </a:r>
                    </a:p>
                    <a:p>
                      <a:pPr lvl="0" algn="ctr"/>
                      <a:endParaRPr lang="en-GB" sz="1400"/>
                    </a:p>
                    <a:p>
                      <a:pPr lvl="0" algn="ctr"/>
                      <a:r>
                        <a:rPr lang="en-GB" sz="1400"/>
                        <a:t>Salad</a:t>
                      </a:r>
                      <a:r>
                        <a:rPr lang="en-GB" sz="1400" baseline="0"/>
                        <a:t> Bar</a:t>
                      </a:r>
                      <a:endParaRPr lang="en-GB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baseline="0"/>
                        <a:t>Potato Wedges</a:t>
                      </a:r>
                    </a:p>
                    <a:p>
                      <a:pPr lvl="0" algn="ctr"/>
                      <a:endParaRPr lang="en-GB" sz="1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baseline="0"/>
                        <a:t>Roast Potatoes</a:t>
                      </a:r>
                    </a:p>
                    <a:p>
                      <a:pPr lvl="0" algn="ctr"/>
                      <a:r>
                        <a:rPr lang="en-GB" sz="1400" baseline="0"/>
                        <a:t>Peas</a:t>
                      </a:r>
                    </a:p>
                    <a:p>
                      <a:pPr lvl="0" algn="ctr"/>
                      <a:r>
                        <a:rPr lang="en-GB" sz="1400" baseline="0"/>
                        <a:t>Carrots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baseline="0" dirty="0"/>
                        <a:t>Sweetcorn</a:t>
                      </a:r>
                    </a:p>
                    <a:p>
                      <a:pPr lvl="0" algn="ctr"/>
                      <a:r>
                        <a:rPr lang="en-GB" sz="1400" baseline="0" dirty="0"/>
                        <a:t>Salad Bar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baseline="0"/>
                        <a:t>Chips</a:t>
                      </a:r>
                    </a:p>
                    <a:p>
                      <a:pPr lvl="0" algn="ctr"/>
                      <a:r>
                        <a:rPr lang="en-GB" sz="1400" baseline="0"/>
                        <a:t>Beans/Peas</a:t>
                      </a:r>
                    </a:p>
                    <a:p>
                      <a:pPr lvl="0" algn="ctr"/>
                      <a:r>
                        <a:rPr lang="en-GB" sz="1400" baseline="0"/>
                        <a:t>Salad Bar</a:t>
                      </a:r>
                      <a:endParaRPr lang="en-GB" sz="1400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5905722"/>
                  </a:ext>
                </a:extLst>
              </a:tr>
              <a:tr h="811639">
                <a:tc>
                  <a:txBody>
                    <a:bodyPr/>
                    <a:lstStyle/>
                    <a:p>
                      <a:pPr lvl="0" algn="ctr"/>
                      <a:r>
                        <a:rPr lang="en-GB" b="1"/>
                        <a:t>JACKET POTATO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/>
                        <a:t>Grated cheese</a:t>
                      </a:r>
                    </a:p>
                    <a:p>
                      <a:pPr lvl="0" algn="ctr"/>
                      <a:r>
                        <a:rPr lang="en-GB" sz="1400"/>
                        <a:t>Tuna Mayonnaise</a:t>
                      </a:r>
                    </a:p>
                    <a:p>
                      <a:pPr lvl="0" algn="ctr"/>
                      <a:r>
                        <a:rPr lang="en-GB" sz="1400"/>
                        <a:t>Baked beans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/>
                        <a:t>Grated cheese</a:t>
                      </a:r>
                    </a:p>
                    <a:p>
                      <a:pPr lvl="0" algn="ctr"/>
                      <a:r>
                        <a:rPr lang="en-GB" sz="1400"/>
                        <a:t>Tuna Mayonnaise</a:t>
                      </a:r>
                    </a:p>
                    <a:p>
                      <a:pPr lvl="0" algn="ctr"/>
                      <a:r>
                        <a:rPr lang="en-GB" sz="1400"/>
                        <a:t>Baked beans</a:t>
                      </a:r>
                      <a:endParaRPr lang="en-GB" sz="1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800"/>
                        <a:t>Jacket</a:t>
                      </a:r>
                      <a:r>
                        <a:rPr lang="en-GB" sz="1800" baseline="0"/>
                        <a:t> potatoes</a:t>
                      </a:r>
                    </a:p>
                    <a:p>
                      <a:pPr lvl="0" algn="ctr"/>
                      <a:r>
                        <a:rPr lang="en-GB" sz="1800" baseline="0"/>
                        <a:t>Not Available</a:t>
                      </a:r>
                      <a:endParaRPr lang="en-GB" sz="1800"/>
                    </a:p>
                  </a:txBody>
                  <a:tcPr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/>
                        <a:t>Grated cheese</a:t>
                      </a:r>
                    </a:p>
                    <a:p>
                      <a:pPr lvl="0" algn="ctr"/>
                      <a:r>
                        <a:rPr lang="en-GB" sz="1400"/>
                        <a:t>Tuna Mayonnaise</a:t>
                      </a:r>
                    </a:p>
                    <a:p>
                      <a:pPr lvl="0" algn="ctr"/>
                      <a:r>
                        <a:rPr lang="en-GB" sz="1400"/>
                        <a:t>Baked beans</a:t>
                      </a:r>
                      <a:endParaRPr lang="en-GB" sz="1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/>
                        <a:t>Grated cheese</a:t>
                      </a:r>
                    </a:p>
                    <a:p>
                      <a:pPr lvl="0" algn="ctr"/>
                      <a:r>
                        <a:rPr lang="en-GB" sz="1400"/>
                        <a:t>Tuna Mayonnaise</a:t>
                      </a:r>
                    </a:p>
                    <a:p>
                      <a:pPr lvl="0" algn="ctr"/>
                      <a:r>
                        <a:rPr lang="en-GB" sz="1400"/>
                        <a:t>Baked beans</a:t>
                      </a:r>
                      <a:endParaRPr lang="en-GB" sz="1400" b="0" i="0" u="none" strike="noStrike" kern="1200" cap="none" spc="0" baseline="0" dirty="0">
                        <a:solidFill>
                          <a:srgbClr val="000000"/>
                        </a:solidFill>
                        <a:uFillTx/>
                        <a:latin typeface="Calibri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4517078"/>
                  </a:ext>
                </a:extLst>
              </a:tr>
              <a:tr h="833567">
                <a:tc>
                  <a:txBody>
                    <a:bodyPr/>
                    <a:lstStyle/>
                    <a:p>
                      <a:pPr lvl="0" algn="ctr"/>
                      <a:r>
                        <a:rPr lang="en-GB" b="1"/>
                        <a:t>DESSERT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/>
                        <a:t>Fresh Fruit</a:t>
                      </a:r>
                    </a:p>
                    <a:p>
                      <a:pPr lvl="0" algn="ctr"/>
                      <a:r>
                        <a:rPr lang="en-GB" sz="1400"/>
                        <a:t>Fat free Yoghurts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400" baseline="0"/>
                        <a:t>Vanilla Shortbread Biscuit</a:t>
                      </a:r>
                    </a:p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400"/>
                        <a:t>Fresh Fruit</a:t>
                      </a:r>
                      <a:endParaRPr lang="en-GB" sz="1400" b="0" i="1">
                        <a:solidFill>
                          <a:srgbClr val="000000"/>
                        </a:solidFill>
                      </a:endParaRPr>
                    </a:p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400"/>
                        <a:t>Ice Cream Tub</a:t>
                      </a:r>
                    </a:p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400" baseline="0"/>
                        <a:t>Fresh Fruit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400"/>
                        <a:t>American Pancakes with Maple syrup</a:t>
                      </a:r>
                    </a:p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400"/>
                        <a:t>Fresh Fruit</a:t>
                      </a:r>
                    </a:p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GB" sz="1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US" sz="1400" baseline="0" dirty="0"/>
                        <a:t>Jelly</a:t>
                      </a:r>
                      <a:endParaRPr lang="en-GB" sz="1400" baseline="0" dirty="0"/>
                    </a:p>
                    <a:p>
                      <a:pPr lvl="0" algn="ctr"/>
                      <a:r>
                        <a:rPr lang="en-GB" sz="1400" dirty="0"/>
                        <a:t>Fresh  Fruit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1752292"/>
                  </a:ext>
                </a:extLst>
              </a:tr>
              <a:tr h="648327">
                <a:tc>
                  <a:txBody>
                    <a:bodyPr/>
                    <a:lstStyle/>
                    <a:p>
                      <a:pPr lvl="0" algn="ctr"/>
                      <a:r>
                        <a:rPr lang="en-GB" b="1"/>
                        <a:t>GLUTEN</a:t>
                      </a:r>
                      <a:r>
                        <a:rPr lang="en-GB" b="1" baseline="0"/>
                        <a:t> FREE OPTION </a:t>
                      </a:r>
                      <a:endParaRPr lang="en-GB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400" b="0" i="1">
                          <a:solidFill>
                            <a:srgbClr val="000000"/>
                          </a:solidFill>
                        </a:rPr>
                        <a:t>Gluten free Pasta </a:t>
                      </a:r>
                      <a:endParaRPr lang="en-GB" sz="1400" b="0" i="1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400" b="0" i="1" dirty="0">
                          <a:solidFill>
                            <a:srgbClr val="000000"/>
                          </a:solidFill>
                        </a:rPr>
                        <a:t>Gluten</a:t>
                      </a:r>
                      <a:r>
                        <a:rPr lang="en-US" sz="1400" b="0" i="1" baseline="0" dirty="0">
                          <a:solidFill>
                            <a:srgbClr val="000000"/>
                          </a:solidFill>
                        </a:rPr>
                        <a:t> free roll</a:t>
                      </a:r>
                    </a:p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400" b="0" i="1" baseline="0" dirty="0">
                          <a:solidFill>
                            <a:srgbClr val="000000"/>
                          </a:solidFill>
                        </a:rPr>
                        <a:t>Gluten free Sausage</a:t>
                      </a:r>
                      <a:endParaRPr lang="en-GB" sz="1400" b="0" i="1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endParaRPr lang="en-GB" sz="1400" b="0" i="1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400" b="0" i="1">
                          <a:solidFill>
                            <a:srgbClr val="000000"/>
                          </a:solidFill>
                        </a:rPr>
                        <a:t>Gluten Free Pizza Base</a:t>
                      </a:r>
                    </a:p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GB" sz="1400" b="0" i="1" baseline="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400" b="0" i="1" dirty="0">
                          <a:solidFill>
                            <a:srgbClr val="000000"/>
                          </a:solidFill>
                        </a:rPr>
                        <a:t>Gluten Free Chicken Dippers</a:t>
                      </a:r>
                    </a:p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GB" sz="1400" b="0" i="1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101876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1">
    <p:bg>
      <p:bgPr>
        <a:gradFill>
          <a:gsLst>
            <a:gs pos="0">
              <a:srgbClr val="F7FAFD"/>
            </a:gs>
            <a:gs pos="100000">
              <a:srgbClr val="C5E0B4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ontent Placeholder 5">
            <a:extLst>
              <a:ext uri="{FF2B5EF4-FFF2-40B4-BE49-F238E27FC236}">
                <a16:creationId xmlns:a16="http://schemas.microsoft.com/office/drawing/2014/main" id="{7C443298-D2C5-475B-B859-F6BEDD7A960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71229928"/>
              </p:ext>
            </p:extLst>
          </p:nvPr>
        </p:nvGraphicFramePr>
        <p:xfrm>
          <a:off x="267855" y="111227"/>
          <a:ext cx="11579034" cy="6436575"/>
        </p:xfrm>
        <a:graphic>
          <a:graphicData uri="http://schemas.openxmlformats.org/drawingml/2006/table">
            <a:tbl>
              <a:tblPr firstRow="1" bandRow="1">
                <a:effectLst/>
                <a:tableStyleId>{16D9F66E-5EB9-4882-86FB-DCBF35E3C3E4}</a:tableStyleId>
              </a:tblPr>
              <a:tblGrid>
                <a:gridCol w="1926969">
                  <a:extLst>
                    <a:ext uri="{9D8B030D-6E8A-4147-A177-3AD203B41FA5}">
                      <a16:colId xmlns:a16="http://schemas.microsoft.com/office/drawing/2014/main" val="2100226571"/>
                    </a:ext>
                  </a:extLst>
                </a:gridCol>
                <a:gridCol w="1930417">
                  <a:extLst>
                    <a:ext uri="{9D8B030D-6E8A-4147-A177-3AD203B41FA5}">
                      <a16:colId xmlns:a16="http://schemas.microsoft.com/office/drawing/2014/main" val="970827848"/>
                    </a:ext>
                  </a:extLst>
                </a:gridCol>
                <a:gridCol w="1832210">
                  <a:extLst>
                    <a:ext uri="{9D8B030D-6E8A-4147-A177-3AD203B41FA5}">
                      <a16:colId xmlns:a16="http://schemas.microsoft.com/office/drawing/2014/main" val="445919670"/>
                    </a:ext>
                  </a:extLst>
                </a:gridCol>
                <a:gridCol w="2168581">
                  <a:extLst>
                    <a:ext uri="{9D8B030D-6E8A-4147-A177-3AD203B41FA5}">
                      <a16:colId xmlns:a16="http://schemas.microsoft.com/office/drawing/2014/main" val="4204300332"/>
                    </a:ext>
                  </a:extLst>
                </a:gridCol>
                <a:gridCol w="1871438">
                  <a:extLst>
                    <a:ext uri="{9D8B030D-6E8A-4147-A177-3AD203B41FA5}">
                      <a16:colId xmlns:a16="http://schemas.microsoft.com/office/drawing/2014/main" val="3958283045"/>
                    </a:ext>
                  </a:extLst>
                </a:gridCol>
                <a:gridCol w="1849419">
                  <a:extLst>
                    <a:ext uri="{9D8B030D-6E8A-4147-A177-3AD203B41FA5}">
                      <a16:colId xmlns:a16="http://schemas.microsoft.com/office/drawing/2014/main" val="1221568464"/>
                    </a:ext>
                  </a:extLst>
                </a:gridCol>
              </a:tblGrid>
              <a:tr h="516094">
                <a:tc>
                  <a:txBody>
                    <a:bodyPr/>
                    <a:lstStyle/>
                    <a:p>
                      <a:pPr lvl="0" algn="ctr"/>
                      <a:r>
                        <a:rPr lang="en-GB" dirty="0"/>
                        <a:t>Week 2</a:t>
                      </a:r>
                    </a:p>
                    <a:p>
                      <a:pPr lvl="0" algn="ctr"/>
                      <a:r>
                        <a:rPr lang="en-GB" dirty="0"/>
                        <a:t>27</a:t>
                      </a:r>
                      <a:r>
                        <a:rPr lang="en-GB" baseline="30000" dirty="0"/>
                        <a:t>th</a:t>
                      </a:r>
                      <a:r>
                        <a:rPr lang="en-GB" dirty="0"/>
                        <a:t> April, 18</a:t>
                      </a:r>
                      <a:r>
                        <a:rPr lang="en-GB" baseline="30000" dirty="0"/>
                        <a:t>th</a:t>
                      </a:r>
                      <a:r>
                        <a:rPr lang="en-GB" dirty="0"/>
                        <a:t> May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dirty="0"/>
                        <a:t>MONDAY</a:t>
                      </a:r>
                      <a:r>
                        <a:rPr lang="en-GB" baseline="0" dirty="0"/>
                        <a:t>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/>
                        <a:t>TUESDAY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/>
                        <a:t>WEDNESDAY</a:t>
                      </a:r>
                      <a:r>
                        <a:rPr lang="en-GB" baseline="0"/>
                        <a:t> </a:t>
                      </a:r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/>
                        <a:t>THURSDAY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/>
                        <a:t>FRIDAY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3219279"/>
                  </a:ext>
                </a:extLst>
              </a:tr>
              <a:tr h="1000344">
                <a:tc>
                  <a:txBody>
                    <a:bodyPr/>
                    <a:lstStyle/>
                    <a:p>
                      <a:pPr lvl="0" algn="ctr"/>
                      <a:r>
                        <a:rPr lang="en-GB" b="1" dirty="0"/>
                        <a:t>MAIN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/>
                        <a:t>Whole-wheat </a:t>
                      </a:r>
                      <a:r>
                        <a:rPr lang="en-GB" sz="1400" baseline="0" dirty="0"/>
                        <a:t> </a:t>
                      </a:r>
                      <a:r>
                        <a:rPr lang="en-GB" sz="1400" dirty="0"/>
                        <a:t>Pasta with a Rustic Tomato Sauce </a:t>
                      </a:r>
                    </a:p>
                    <a:p>
                      <a:pPr lvl="0" algn="ctr"/>
                      <a:r>
                        <a:rPr lang="en-GB" sz="1400" dirty="0"/>
                        <a:t> Optional  grated Cheese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Sticky Honey BBQ Chicken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US" sz="1400" dirty="0"/>
                        <a:t>Toad out of the Hole</a:t>
                      </a:r>
                    </a:p>
                    <a:p>
                      <a:pPr lvl="0" algn="ctr"/>
                      <a:r>
                        <a:rPr lang="en-US" sz="1400" dirty="0"/>
                        <a:t>With Gravy</a:t>
                      </a:r>
                    </a:p>
                    <a:p>
                      <a:pPr lvl="0" algn="ctr"/>
                      <a:endParaRPr lang="en-US" sz="1400" dirty="0"/>
                    </a:p>
                    <a:p>
                      <a:pPr lvl="0" algn="ctr"/>
                      <a:r>
                        <a:rPr lang="en-US" sz="1400" dirty="0"/>
                        <a:t>(Sausage and Yorkshire Pudding)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Chicken Goujons in a Wrap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With Sweet chili Sauce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baseline="0"/>
                        <a:t>Omega 3 </a:t>
                      </a:r>
                    </a:p>
                    <a:p>
                      <a:pPr lvl="0" algn="ctr"/>
                      <a:r>
                        <a:rPr lang="en-GB" sz="1400" baseline="0"/>
                        <a:t>Fish Fingers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5826658"/>
                  </a:ext>
                </a:extLst>
              </a:tr>
              <a:tr h="779992">
                <a:tc>
                  <a:txBody>
                    <a:bodyPr/>
                    <a:lstStyle/>
                    <a:p>
                      <a:pPr lvl="0" algn="ctr"/>
                      <a:r>
                        <a:rPr lang="en-GB" b="1"/>
                        <a:t>VEGETARIAN</a:t>
                      </a:r>
                      <a:r>
                        <a:rPr lang="en-GB" b="1" baseline="0"/>
                        <a:t> </a:t>
                      </a:r>
                      <a:endParaRPr lang="en-GB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/>
                        <a:t>Macaroni Cheese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US" sz="1400" dirty="0"/>
                        <a:t>Sticky Honey BBQ  Quorn</a:t>
                      </a:r>
                      <a:r>
                        <a:rPr lang="en-US" sz="1400" baseline="0" dirty="0"/>
                        <a:t> Vegan Fillet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400" dirty="0"/>
                        <a:t>Vegetable Toad out of the Hole</a:t>
                      </a:r>
                    </a:p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400" dirty="0"/>
                        <a:t>With Gravy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US" sz="1400" dirty="0"/>
                        <a:t>No Chicken</a:t>
                      </a:r>
                      <a:r>
                        <a:rPr lang="en-US" sz="1400" baseline="0" dirty="0"/>
                        <a:t> Nuggets in a Wrap</a:t>
                      </a:r>
                    </a:p>
                    <a:p>
                      <a:pPr lvl="0" algn="ctr"/>
                      <a:r>
                        <a:rPr lang="en-US" sz="1400" baseline="0" dirty="0"/>
                        <a:t>With Sweet chili Sauce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/>
                        <a:t>Quorn Dippers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9594284"/>
                  </a:ext>
                </a:extLst>
              </a:tr>
              <a:tr h="931298">
                <a:tc>
                  <a:txBody>
                    <a:bodyPr/>
                    <a:lstStyle/>
                    <a:p>
                      <a:pPr lvl="0" algn="ctr"/>
                      <a:r>
                        <a:rPr lang="en-GB" b="1"/>
                        <a:t>SIDES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/>
                        <a:t>Garlic  Bread</a:t>
                      </a:r>
                    </a:p>
                    <a:p>
                      <a:pPr lvl="0" algn="ctr"/>
                      <a:r>
                        <a:rPr lang="en-GB" sz="1400"/>
                        <a:t>Salad Bar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US" sz="1400" baseline="0" dirty="0"/>
                        <a:t>Rice</a:t>
                      </a:r>
                    </a:p>
                    <a:p>
                      <a:pPr lvl="0" algn="ctr"/>
                      <a:r>
                        <a:rPr lang="en-US" sz="1400" baseline="0" dirty="0"/>
                        <a:t>Green Beans</a:t>
                      </a:r>
                      <a:endParaRPr lang="en-GB" sz="1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US" sz="1400" baseline="0" dirty="0"/>
                        <a:t>Mash Potato</a:t>
                      </a:r>
                    </a:p>
                    <a:p>
                      <a:pPr lvl="0" algn="ctr"/>
                      <a:r>
                        <a:rPr lang="en-US" sz="1400" baseline="0" dirty="0"/>
                        <a:t>Peas</a:t>
                      </a:r>
                    </a:p>
                    <a:p>
                      <a:pPr lvl="0" algn="ctr"/>
                      <a:r>
                        <a:rPr lang="en-US" sz="1400" baseline="0" dirty="0"/>
                        <a:t>Baked Beans</a:t>
                      </a:r>
                      <a:endParaRPr lang="en-GB" sz="1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US" sz="1400" baseline="0" dirty="0"/>
                        <a:t>Cubed Potato's</a:t>
                      </a:r>
                    </a:p>
                    <a:p>
                      <a:pPr lvl="0" algn="ctr"/>
                      <a:r>
                        <a:rPr lang="en-US" sz="1400" baseline="0" dirty="0"/>
                        <a:t>Coleslaw</a:t>
                      </a:r>
                      <a:endParaRPr lang="en-GB" sz="1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baseline="0" dirty="0"/>
                        <a:t>Chips</a:t>
                      </a:r>
                    </a:p>
                    <a:p>
                      <a:pPr lvl="0" algn="ctr"/>
                      <a:r>
                        <a:rPr lang="en-GB" sz="1400" baseline="0" dirty="0"/>
                        <a:t>Beans/Peas</a:t>
                      </a:r>
                    </a:p>
                    <a:p>
                      <a:pPr lvl="0" algn="ctr"/>
                      <a:r>
                        <a:rPr lang="en-GB" sz="1400" baseline="0" dirty="0"/>
                        <a:t>Salad Bar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4380721"/>
                  </a:ext>
                </a:extLst>
              </a:tr>
              <a:tr h="897858">
                <a:tc>
                  <a:txBody>
                    <a:bodyPr/>
                    <a:lstStyle/>
                    <a:p>
                      <a:pPr lvl="0" algn="ctr"/>
                      <a:r>
                        <a:rPr lang="en-GB" b="1"/>
                        <a:t>JACKET POTATO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/>
                        <a:t>Grated cheese</a:t>
                      </a:r>
                    </a:p>
                    <a:p>
                      <a:pPr lvl="0" algn="ctr"/>
                      <a:r>
                        <a:rPr lang="en-GB" sz="1400"/>
                        <a:t>Tuna Mayonnaise</a:t>
                      </a:r>
                    </a:p>
                    <a:p>
                      <a:pPr lvl="0" algn="ctr"/>
                      <a:r>
                        <a:rPr lang="en-GB" sz="1400"/>
                        <a:t>Baked beans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/>
                        <a:t>Grated cheese</a:t>
                      </a:r>
                    </a:p>
                    <a:p>
                      <a:pPr lvl="0" algn="ctr"/>
                      <a:r>
                        <a:rPr lang="en-GB" sz="1400" dirty="0"/>
                        <a:t>Tuna Mayonnaise</a:t>
                      </a:r>
                    </a:p>
                    <a:p>
                      <a:pPr lvl="0" algn="ctr"/>
                      <a:r>
                        <a:rPr lang="en-GB" sz="1400" dirty="0"/>
                        <a:t>Baked beans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800" b="0" i="0" u="none" strike="noStrike" kern="1200" cap="none" spc="0" baseline="0" dirty="0">
                          <a:solidFill>
                            <a:srgbClr val="000000"/>
                          </a:solidFill>
                          <a:uFillTx/>
                          <a:latin typeface="Calibri"/>
                        </a:rPr>
                        <a:t>Jackets Not Available</a:t>
                      </a:r>
                      <a:endParaRPr lang="en-GB" sz="1800" b="0" i="0" u="none" strike="noStrike" kern="1200" cap="none" spc="0" baseline="0" dirty="0">
                        <a:solidFill>
                          <a:srgbClr val="000000"/>
                        </a:solidFill>
                        <a:uFillTx/>
                        <a:latin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/>
                        <a:t>Grated cheese</a:t>
                      </a:r>
                    </a:p>
                    <a:p>
                      <a:pPr lvl="0" algn="ctr"/>
                      <a:r>
                        <a:rPr lang="en-GB" sz="1400" dirty="0"/>
                        <a:t>Tuna Mayonnaise</a:t>
                      </a:r>
                    </a:p>
                    <a:p>
                      <a:pPr lvl="0" algn="ctr"/>
                      <a:r>
                        <a:rPr lang="en-GB" sz="1400" dirty="0"/>
                        <a:t>Baked beans</a:t>
                      </a:r>
                      <a:endParaRPr lang="en-GB" sz="1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/>
                        <a:t>Grated cheese</a:t>
                      </a:r>
                    </a:p>
                    <a:p>
                      <a:pPr lvl="0" algn="ctr"/>
                      <a:r>
                        <a:rPr lang="en-GB" sz="1400" dirty="0"/>
                        <a:t>Tuna Mayonnaise</a:t>
                      </a:r>
                    </a:p>
                    <a:p>
                      <a:pPr lvl="0" algn="ctr"/>
                      <a:r>
                        <a:rPr lang="en-GB" sz="1400" dirty="0"/>
                        <a:t>Baked beans</a:t>
                      </a:r>
                      <a:endParaRPr lang="en-GB" sz="1400" b="0" i="0" u="none" strike="noStrike" kern="1200" cap="none" spc="0" baseline="0" dirty="0">
                        <a:solidFill>
                          <a:srgbClr val="000000"/>
                        </a:solidFill>
                        <a:uFillTx/>
                        <a:latin typeface="Calibri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2702920"/>
                  </a:ext>
                </a:extLst>
              </a:tr>
              <a:tr h="989060">
                <a:tc>
                  <a:txBody>
                    <a:bodyPr/>
                    <a:lstStyle/>
                    <a:p>
                      <a:pPr lvl="0" algn="ctr"/>
                      <a:r>
                        <a:rPr lang="en-GB" b="1"/>
                        <a:t>DESSERT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/>
                        <a:t>Fresh Fruit</a:t>
                      </a:r>
                    </a:p>
                    <a:p>
                      <a:pPr lvl="0" algn="ctr"/>
                      <a:r>
                        <a:rPr lang="en-GB" sz="1400"/>
                        <a:t>Yoghurts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400" dirty="0"/>
                        <a:t>Vanilla</a:t>
                      </a:r>
                      <a:r>
                        <a:rPr lang="en-US" sz="1400" baseline="0" dirty="0"/>
                        <a:t> Ice cream</a:t>
                      </a:r>
                      <a:endParaRPr lang="en-GB" sz="1400" dirty="0"/>
                    </a:p>
                    <a:p>
                      <a:pPr lvl="0" algn="ctr"/>
                      <a:r>
                        <a:rPr lang="en-GB" sz="1400" dirty="0"/>
                        <a:t>Fresh Fruit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400" dirty="0"/>
                        <a:t>Flapjacks</a:t>
                      </a:r>
                    </a:p>
                    <a:p>
                      <a:pPr lvl="0" algn="ctr"/>
                      <a:r>
                        <a:rPr lang="en-GB" sz="1400" dirty="0"/>
                        <a:t>Fresh Fruit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aseline="0" dirty="0"/>
                        <a:t>Sponge Cake</a:t>
                      </a:r>
                      <a:r>
                        <a:rPr lang="en-GB" sz="1400" dirty="0"/>
                        <a:t> </a:t>
                      </a:r>
                    </a:p>
                    <a:p>
                      <a:pPr lvl="0" algn="ctr"/>
                      <a:r>
                        <a:rPr lang="en-GB" sz="1400" dirty="0"/>
                        <a:t>Fresh Fruit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/>
                        <a:t>Chocolate Cookie</a:t>
                      </a:r>
                    </a:p>
                    <a:p>
                      <a:pPr lvl="0" algn="ctr"/>
                      <a:r>
                        <a:rPr lang="en-GB" sz="1400" dirty="0"/>
                        <a:t>Fresh Fruit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1284391"/>
                  </a:ext>
                </a:extLst>
              </a:tr>
              <a:tr h="765727">
                <a:tc>
                  <a:txBody>
                    <a:bodyPr/>
                    <a:lstStyle/>
                    <a:p>
                      <a:pPr lvl="0" algn="ctr"/>
                      <a:r>
                        <a:rPr lang="en-GB" b="1"/>
                        <a:t>GLUTEN</a:t>
                      </a:r>
                      <a:r>
                        <a:rPr lang="en-GB" b="1" baseline="0"/>
                        <a:t> FREE OPTION </a:t>
                      </a:r>
                      <a:endParaRPr lang="en-GB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400" b="0" i="1" dirty="0">
                          <a:solidFill>
                            <a:srgbClr val="000000"/>
                          </a:solidFill>
                        </a:rPr>
                        <a:t>Gluten Free Pasta</a:t>
                      </a:r>
                    </a:p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GB" sz="1400" b="0" i="1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GB" sz="1400" b="0" i="1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400" b="0" i="1" dirty="0">
                          <a:solidFill>
                            <a:srgbClr val="000000"/>
                          </a:solidFill>
                        </a:rPr>
                        <a:t>Gluten free Sausage and Yorkshire pudding</a:t>
                      </a:r>
                      <a:endParaRPr lang="en-GB" sz="1400" b="0" i="1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400" b="0" i="1" dirty="0">
                          <a:solidFill>
                            <a:srgbClr val="000000"/>
                          </a:solidFill>
                        </a:rPr>
                        <a:t>Gluten</a:t>
                      </a:r>
                      <a:r>
                        <a:rPr lang="en-US" sz="1400" b="0" i="1" baseline="0" dirty="0">
                          <a:solidFill>
                            <a:srgbClr val="000000"/>
                          </a:solidFill>
                        </a:rPr>
                        <a:t> free Chicken in a Gluten free Wrap</a:t>
                      </a:r>
                      <a:endParaRPr lang="en-GB" sz="1400" b="0" i="1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400" b="0" i="1" baseline="0" dirty="0">
                          <a:solidFill>
                            <a:srgbClr val="000000"/>
                          </a:solidFill>
                        </a:rPr>
                        <a:t>Gluten Free Fish Fingers</a:t>
                      </a:r>
                    </a:p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GB" sz="1400" b="0" i="1" baseline="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97768097"/>
                  </a:ext>
                </a:extLst>
              </a:tr>
            </a:tbl>
          </a:graphicData>
        </a:graphic>
      </p:graphicFrame>
      <p:sp>
        <p:nvSpPr>
          <p:cNvPr id="3" name="Rectangle 1">
            <a:extLst>
              <a:ext uri="{FF2B5EF4-FFF2-40B4-BE49-F238E27FC236}">
                <a16:creationId xmlns:a16="http://schemas.microsoft.com/office/drawing/2014/main" id="{6A4CDE3E-914B-4786-BA85-E329BC67EF6E}"/>
              </a:ext>
            </a:extLst>
          </p:cNvPr>
          <p:cNvSpPr/>
          <p:nvPr/>
        </p:nvSpPr>
        <p:spPr>
          <a:xfrm>
            <a:off x="670931" y="111227"/>
            <a:ext cx="242370" cy="400114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1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ontent Placeholder 5">
            <a:extLst>
              <a:ext uri="{FF2B5EF4-FFF2-40B4-BE49-F238E27FC236}">
                <a16:creationId xmlns:a16="http://schemas.microsoft.com/office/drawing/2014/main" id="{96571249-718E-42CB-A266-2940A7389C0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75990580"/>
              </p:ext>
            </p:extLst>
          </p:nvPr>
        </p:nvGraphicFramePr>
        <p:xfrm>
          <a:off x="64657" y="0"/>
          <a:ext cx="11774919" cy="5719241"/>
        </p:xfrm>
        <a:graphic>
          <a:graphicData uri="http://schemas.openxmlformats.org/drawingml/2006/table">
            <a:tbl>
              <a:tblPr firstRow="1" bandRow="1">
                <a:effectLst/>
                <a:tableStyleId>{16D9F66E-5EB9-4882-86FB-DCBF35E3C3E4}</a:tableStyleId>
              </a:tblPr>
              <a:tblGrid>
                <a:gridCol w="2500554">
                  <a:extLst>
                    <a:ext uri="{9D8B030D-6E8A-4147-A177-3AD203B41FA5}">
                      <a16:colId xmlns:a16="http://schemas.microsoft.com/office/drawing/2014/main" val="1898400242"/>
                    </a:ext>
                  </a:extLst>
                </a:gridCol>
                <a:gridCol w="1849063">
                  <a:extLst>
                    <a:ext uri="{9D8B030D-6E8A-4147-A177-3AD203B41FA5}">
                      <a16:colId xmlns:a16="http://schemas.microsoft.com/office/drawing/2014/main" val="3363167116"/>
                    </a:ext>
                  </a:extLst>
                </a:gridCol>
                <a:gridCol w="1865074">
                  <a:extLst>
                    <a:ext uri="{9D8B030D-6E8A-4147-A177-3AD203B41FA5}">
                      <a16:colId xmlns:a16="http://schemas.microsoft.com/office/drawing/2014/main" val="3861909448"/>
                    </a:ext>
                  </a:extLst>
                </a:gridCol>
                <a:gridCol w="1950872">
                  <a:extLst>
                    <a:ext uri="{9D8B030D-6E8A-4147-A177-3AD203B41FA5}">
                      <a16:colId xmlns:a16="http://schemas.microsoft.com/office/drawing/2014/main" val="4247301866"/>
                    </a:ext>
                  </a:extLst>
                </a:gridCol>
                <a:gridCol w="1816556">
                  <a:extLst>
                    <a:ext uri="{9D8B030D-6E8A-4147-A177-3AD203B41FA5}">
                      <a16:colId xmlns:a16="http://schemas.microsoft.com/office/drawing/2014/main" val="218193673"/>
                    </a:ext>
                  </a:extLst>
                </a:gridCol>
                <a:gridCol w="1792800">
                  <a:extLst>
                    <a:ext uri="{9D8B030D-6E8A-4147-A177-3AD203B41FA5}">
                      <a16:colId xmlns:a16="http://schemas.microsoft.com/office/drawing/2014/main" val="4280382554"/>
                    </a:ext>
                  </a:extLst>
                </a:gridCol>
              </a:tblGrid>
              <a:tr h="648929"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/>
                        <a:t>Week 3</a:t>
                      </a:r>
                    </a:p>
                    <a:p>
                      <a:pPr lvl="0" algn="ctr"/>
                      <a:r>
                        <a:rPr lang="en-GB" sz="1400" dirty="0"/>
                        <a:t>13</a:t>
                      </a:r>
                      <a:r>
                        <a:rPr lang="en-GB" sz="1400" baseline="30000" dirty="0"/>
                        <a:t>th</a:t>
                      </a:r>
                      <a:r>
                        <a:rPr lang="en-GB" sz="1400" dirty="0"/>
                        <a:t> April, 4</a:t>
                      </a:r>
                      <a:r>
                        <a:rPr lang="en-GB" sz="1400" baseline="30000" dirty="0"/>
                        <a:t>th</a:t>
                      </a:r>
                      <a:r>
                        <a:rPr lang="en-GB" sz="1400" dirty="0"/>
                        <a:t> May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/>
                        <a:t>MONDAY</a:t>
                      </a:r>
                      <a:r>
                        <a:rPr lang="en-GB" sz="1400" baseline="0"/>
                        <a:t> </a:t>
                      </a:r>
                      <a:endParaRPr lang="en-GB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/>
                        <a:t>TUESDAY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/>
                        <a:t>WEDNESDAY</a:t>
                      </a:r>
                      <a:r>
                        <a:rPr lang="en-GB" sz="1400" baseline="0"/>
                        <a:t> </a:t>
                      </a:r>
                      <a:endParaRPr lang="en-GB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/>
                        <a:t>THURSDAY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/>
                        <a:t>FRIDAY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5467044"/>
                  </a:ext>
                </a:extLst>
              </a:tr>
              <a:tr h="836752">
                <a:tc>
                  <a:txBody>
                    <a:bodyPr/>
                    <a:lstStyle/>
                    <a:p>
                      <a:pPr lvl="0" algn="ctr"/>
                      <a:r>
                        <a:rPr lang="en-GB" sz="1800" b="1"/>
                        <a:t>MAIN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/>
                        <a:t>Whole-wheat</a:t>
                      </a:r>
                      <a:r>
                        <a:rPr lang="en-GB" sz="1400" baseline="0" dirty="0"/>
                        <a:t> </a:t>
                      </a:r>
                      <a:r>
                        <a:rPr lang="en-GB" sz="1400" dirty="0"/>
                        <a:t>Pasta with Tomato and Basil sauce, optional grated cheese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US" sz="1400" dirty="0"/>
                        <a:t>Pork</a:t>
                      </a:r>
                      <a:r>
                        <a:rPr lang="en-US" sz="1400" baseline="0" dirty="0"/>
                        <a:t> Meatballs in a Rustic Tomato Sauce</a:t>
                      </a:r>
                    </a:p>
                    <a:p>
                      <a:pPr lvl="0" algn="ctr"/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US" sz="1400" dirty="0"/>
                        <a:t>Sausage</a:t>
                      </a:r>
                      <a:r>
                        <a:rPr lang="en-US" sz="1400" baseline="0" dirty="0"/>
                        <a:t> Roll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Homemade Pepperoni</a:t>
                      </a:r>
                      <a:r>
                        <a:rPr lang="en-US" sz="1400" baseline="0" dirty="0"/>
                        <a:t> Pizza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baseline="0"/>
                        <a:t>Omega 3 </a:t>
                      </a:r>
                    </a:p>
                    <a:p>
                      <a:pPr lvl="0" algn="ctr"/>
                      <a:r>
                        <a:rPr lang="en-GB" sz="1400" baseline="0"/>
                        <a:t>Fish Fingers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9414054"/>
                  </a:ext>
                </a:extLst>
              </a:tr>
              <a:tr h="626519">
                <a:tc>
                  <a:txBody>
                    <a:bodyPr/>
                    <a:lstStyle/>
                    <a:p>
                      <a:pPr lvl="0" algn="ctr"/>
                      <a:r>
                        <a:rPr lang="en-GB" sz="1800" b="1"/>
                        <a:t>VEGETARIAN</a:t>
                      </a:r>
                      <a:r>
                        <a:rPr lang="en-GB" sz="1800" b="1" baseline="0"/>
                        <a:t> </a:t>
                      </a:r>
                      <a:endParaRPr lang="en-GB" sz="18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/>
                        <a:t>Macaroni Cheese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US" sz="1400" dirty="0"/>
                        <a:t>Quorn</a:t>
                      </a:r>
                      <a:r>
                        <a:rPr lang="en-US" sz="1400" baseline="0" dirty="0"/>
                        <a:t> Vegan Meatballs in a Rustic Tomato Sauce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400" dirty="0"/>
                        <a:t>Quorn vegan Sausage Roll</a:t>
                      </a:r>
                      <a:endParaRPr lang="en-GB" sz="1400" dirty="0"/>
                    </a:p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US" sz="1400" dirty="0"/>
                        <a:t>Homemade</a:t>
                      </a:r>
                      <a:r>
                        <a:rPr lang="en-US" sz="1400" baseline="0" dirty="0"/>
                        <a:t> Cheese and Tomato</a:t>
                      </a:r>
                    </a:p>
                    <a:p>
                      <a:pPr lvl="0" algn="ctr"/>
                      <a:r>
                        <a:rPr lang="en-US" sz="1400" baseline="0" dirty="0"/>
                        <a:t>Pizza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/>
                        <a:t>Quorn Dippers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2324252"/>
                  </a:ext>
                </a:extLst>
              </a:tr>
              <a:tr h="427646">
                <a:tc>
                  <a:txBody>
                    <a:bodyPr/>
                    <a:lstStyle/>
                    <a:p>
                      <a:pPr lvl="0" algn="ctr"/>
                      <a:r>
                        <a:rPr lang="en-GB" sz="1800" b="1"/>
                        <a:t>SIDES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/>
                        <a:t>Garlic bread</a:t>
                      </a:r>
                    </a:p>
                    <a:p>
                      <a:pPr lvl="0" algn="ctr"/>
                      <a:r>
                        <a:rPr lang="en-GB" sz="1400"/>
                        <a:t>Salad Bar</a:t>
                      </a:r>
                    </a:p>
                    <a:p>
                      <a:pPr lvl="0" algn="ctr"/>
                      <a:endParaRPr lang="en-GB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US" sz="1400" baseline="0" dirty="0"/>
                        <a:t>Rice</a:t>
                      </a:r>
                    </a:p>
                    <a:p>
                      <a:pPr lvl="0" algn="ctr"/>
                      <a:r>
                        <a:rPr lang="en-US" sz="1400" baseline="0" dirty="0"/>
                        <a:t>Green Beans</a:t>
                      </a:r>
                      <a:endParaRPr lang="en-GB" sz="1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baseline="0" dirty="0"/>
                        <a:t>Creamy Mash Potato</a:t>
                      </a:r>
                    </a:p>
                    <a:p>
                      <a:pPr lvl="0" algn="ctr"/>
                      <a:r>
                        <a:rPr lang="en-GB" sz="1400" baseline="0" dirty="0"/>
                        <a:t>Baked beans</a:t>
                      </a:r>
                    </a:p>
                    <a:p>
                      <a:pPr lvl="0" algn="ctr"/>
                      <a:r>
                        <a:rPr lang="en-GB" sz="1400" baseline="0" dirty="0"/>
                        <a:t>Peas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US" sz="1400" baseline="0" dirty="0"/>
                        <a:t>Potato Wedges</a:t>
                      </a:r>
                    </a:p>
                    <a:p>
                      <a:pPr lvl="0" algn="ctr"/>
                      <a:r>
                        <a:rPr lang="en-US" sz="1400" baseline="0" dirty="0"/>
                        <a:t>Sweetcorn</a:t>
                      </a:r>
                      <a:endParaRPr lang="en-GB" sz="1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baseline="0"/>
                        <a:t>Chips</a:t>
                      </a:r>
                    </a:p>
                    <a:p>
                      <a:pPr lvl="0" algn="ctr"/>
                      <a:r>
                        <a:rPr lang="en-GB" sz="1400" baseline="0"/>
                        <a:t>Beans/Peas</a:t>
                      </a:r>
                    </a:p>
                    <a:p>
                      <a:pPr lvl="0" algn="ctr"/>
                      <a:r>
                        <a:rPr lang="en-GB" sz="1400" baseline="0"/>
                        <a:t>Salad Bar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1049555"/>
                  </a:ext>
                </a:extLst>
              </a:tr>
              <a:tr h="786018">
                <a:tc>
                  <a:txBody>
                    <a:bodyPr/>
                    <a:lstStyle/>
                    <a:p>
                      <a:pPr lvl="0" algn="ctr"/>
                      <a:r>
                        <a:rPr lang="en-GB" sz="1800" b="1"/>
                        <a:t>JACKET POTATO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/>
                        <a:t>Grated cheese</a:t>
                      </a:r>
                    </a:p>
                    <a:p>
                      <a:pPr lvl="0" algn="ctr"/>
                      <a:r>
                        <a:rPr lang="en-GB" sz="1400"/>
                        <a:t>Tuna Mayonnaise</a:t>
                      </a:r>
                    </a:p>
                    <a:p>
                      <a:pPr lvl="0" algn="ctr"/>
                      <a:r>
                        <a:rPr lang="en-GB" sz="1400"/>
                        <a:t>Baked beans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/>
                        <a:t>Grated cheese</a:t>
                      </a:r>
                    </a:p>
                    <a:p>
                      <a:pPr lvl="0" algn="ctr"/>
                      <a:r>
                        <a:rPr lang="en-GB" sz="1400"/>
                        <a:t>Tuna Mayonnaise</a:t>
                      </a:r>
                    </a:p>
                    <a:p>
                      <a:pPr lvl="0" algn="ctr"/>
                      <a:r>
                        <a:rPr lang="en-GB" sz="1400"/>
                        <a:t>Baked beans</a:t>
                      </a:r>
                    </a:p>
                    <a:p>
                      <a:pPr lvl="0" algn="ctr"/>
                      <a:endParaRPr lang="en-GB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800" b="0" i="0" u="none" strike="noStrike" kern="1200" cap="none" spc="0" baseline="0" dirty="0">
                          <a:solidFill>
                            <a:srgbClr val="000000"/>
                          </a:solidFill>
                          <a:uFillTx/>
                          <a:latin typeface="Calibri"/>
                        </a:rPr>
                        <a:t>Jacket potatoes</a:t>
                      </a:r>
                    </a:p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800" b="0" i="0" u="none" strike="noStrike" kern="1200" cap="none" spc="0" baseline="0" dirty="0">
                          <a:solidFill>
                            <a:srgbClr val="000000"/>
                          </a:solidFill>
                          <a:uFillTx/>
                          <a:latin typeface="Calibri"/>
                        </a:rPr>
                        <a:t>Not Available</a:t>
                      </a:r>
                    </a:p>
                    <a:p>
                      <a:pPr lvl="0" algn="ctr"/>
                      <a:endParaRPr lang="en-GB" sz="1400" b="0" i="0" u="none" strike="noStrike" kern="1200" cap="none" spc="0" baseline="0" dirty="0">
                        <a:solidFill>
                          <a:srgbClr val="000000"/>
                        </a:solidFill>
                        <a:uFillTx/>
                        <a:latin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/>
                        <a:t>Grated cheese</a:t>
                      </a:r>
                    </a:p>
                    <a:p>
                      <a:pPr lvl="0" algn="ctr"/>
                      <a:r>
                        <a:rPr lang="en-GB" sz="1400" dirty="0"/>
                        <a:t>Tuna Mayonnaise</a:t>
                      </a:r>
                    </a:p>
                    <a:p>
                      <a:pPr lvl="0" algn="ctr"/>
                      <a:r>
                        <a:rPr lang="en-GB" sz="1400" dirty="0"/>
                        <a:t>Baked beans</a:t>
                      </a:r>
                      <a:endParaRPr lang="en-GB" sz="1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/>
                        <a:t>Grated cheese</a:t>
                      </a:r>
                    </a:p>
                    <a:p>
                      <a:pPr lvl="0" algn="ctr"/>
                      <a:r>
                        <a:rPr lang="en-GB" sz="1400"/>
                        <a:t>Tuna Mayonnaise</a:t>
                      </a:r>
                    </a:p>
                    <a:p>
                      <a:pPr lvl="0" algn="ctr"/>
                      <a:r>
                        <a:rPr lang="en-GB" sz="1400"/>
                        <a:t>Baked beans</a:t>
                      </a:r>
                    </a:p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GB" sz="1400" b="0" i="0" u="none" strike="noStrike" kern="1200" cap="none" spc="0" baseline="0">
                        <a:solidFill>
                          <a:srgbClr val="000000"/>
                        </a:solidFill>
                        <a:uFillTx/>
                        <a:latin typeface="Calibri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4927646"/>
                  </a:ext>
                </a:extLst>
              </a:tr>
              <a:tr h="718124">
                <a:tc>
                  <a:txBody>
                    <a:bodyPr/>
                    <a:lstStyle/>
                    <a:p>
                      <a:pPr lvl="0" algn="ctr"/>
                      <a:r>
                        <a:rPr lang="en-GB" sz="1800" b="1"/>
                        <a:t>DESSERT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/>
                        <a:t>Fresh Fruit</a:t>
                      </a:r>
                    </a:p>
                    <a:p>
                      <a:pPr lvl="0" algn="ctr"/>
                      <a:r>
                        <a:rPr lang="en-GB" sz="1400"/>
                        <a:t>Fat free Yoghurts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/>
                        <a:t>Lemon shortbread Biscuit</a:t>
                      </a:r>
                    </a:p>
                    <a:p>
                      <a:pPr lvl="0" algn="ctr"/>
                      <a:r>
                        <a:rPr lang="en-GB" sz="1400" dirty="0"/>
                        <a:t>Fresh Fruit</a:t>
                      </a:r>
                    </a:p>
                    <a:p>
                      <a:pPr lvl="0" algn="ctr"/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/>
                        <a:t>Vanilla Sponge Cake</a:t>
                      </a:r>
                    </a:p>
                    <a:p>
                      <a:pPr lvl="0" algn="ctr"/>
                      <a:r>
                        <a:rPr lang="en-GB" sz="1400" dirty="0"/>
                        <a:t>With Sprinkles</a:t>
                      </a:r>
                    </a:p>
                    <a:p>
                      <a:pPr lvl="0" algn="ctr"/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400" dirty="0"/>
                        <a:t>American pancakes</a:t>
                      </a:r>
                    </a:p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400" dirty="0"/>
                        <a:t>with</a:t>
                      </a:r>
                    </a:p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400" dirty="0"/>
                        <a:t>Maple syrup</a:t>
                      </a:r>
                    </a:p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400" dirty="0"/>
                        <a:t>Fresh Fruit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/>
                        <a:t>Chocolate</a:t>
                      </a:r>
                      <a:r>
                        <a:rPr lang="en-GB" sz="1400" baseline="0" dirty="0"/>
                        <a:t> Mousse</a:t>
                      </a:r>
                    </a:p>
                    <a:p>
                      <a:pPr lvl="0" algn="ctr"/>
                      <a:r>
                        <a:rPr lang="en-GB" sz="1400" dirty="0"/>
                        <a:t>Fresh Fruit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555977"/>
                  </a:ext>
                </a:extLst>
              </a:tr>
              <a:tr h="772632">
                <a:tc>
                  <a:txBody>
                    <a:bodyPr/>
                    <a:lstStyle/>
                    <a:p>
                      <a:pPr lvl="0" algn="ctr"/>
                      <a:r>
                        <a:rPr lang="en-GB" sz="1800" b="1"/>
                        <a:t>GLUTEN</a:t>
                      </a:r>
                      <a:r>
                        <a:rPr lang="en-GB" sz="1800" b="1" baseline="0"/>
                        <a:t> FREE OPTION </a:t>
                      </a:r>
                      <a:endParaRPr lang="en-GB" sz="18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400" b="0" i="1" dirty="0">
                          <a:solidFill>
                            <a:srgbClr val="000000"/>
                          </a:solidFill>
                        </a:rPr>
                        <a:t>Gluten free Pasta</a:t>
                      </a:r>
                    </a:p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GB" sz="1200" b="0" i="1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400" b="0" i="1" dirty="0">
                          <a:solidFill>
                            <a:srgbClr val="000000"/>
                          </a:solidFill>
                        </a:rPr>
                        <a:t>Gluten free Meatballs</a:t>
                      </a:r>
                    </a:p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GB" sz="1400" b="0" i="1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400" b="0" i="1" dirty="0">
                          <a:solidFill>
                            <a:srgbClr val="000000"/>
                          </a:solidFill>
                        </a:rPr>
                        <a:t>Gluten free sausages</a:t>
                      </a:r>
                    </a:p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GB" sz="1400" b="0" i="1" dirty="0">
                        <a:solidFill>
                          <a:srgbClr val="000000"/>
                        </a:solidFill>
                      </a:endParaRPr>
                    </a:p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GB" sz="1400" b="0" i="1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400" b="0" i="1" dirty="0">
                          <a:solidFill>
                            <a:srgbClr val="000000"/>
                          </a:solidFill>
                        </a:rPr>
                        <a:t>Gluten Free</a:t>
                      </a:r>
                      <a:r>
                        <a:rPr lang="en-GB" sz="1400" b="0" i="1" baseline="0" dirty="0">
                          <a:solidFill>
                            <a:srgbClr val="000000"/>
                          </a:solidFill>
                        </a:rPr>
                        <a:t> Pizza</a:t>
                      </a:r>
                      <a:endParaRPr lang="en-GB" sz="1400" b="0" i="1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400" b="0" i="1" dirty="0">
                          <a:solidFill>
                            <a:srgbClr val="000000"/>
                          </a:solidFill>
                        </a:rPr>
                        <a:t>Gluten free</a:t>
                      </a:r>
                    </a:p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400" b="0" i="1" dirty="0">
                          <a:solidFill>
                            <a:srgbClr val="000000"/>
                          </a:solidFill>
                        </a:rPr>
                        <a:t> Fish Finger</a:t>
                      </a:r>
                    </a:p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GB" sz="1400" b="0" i="1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8011946"/>
                  </a:ext>
                </a:extLst>
              </a:tr>
            </a:tbl>
          </a:graphicData>
        </a:graphic>
      </p:graphicFrame>
      <p:sp>
        <p:nvSpPr>
          <p:cNvPr id="3" name="Rectangle 1">
            <a:extLst>
              <a:ext uri="{FF2B5EF4-FFF2-40B4-BE49-F238E27FC236}">
                <a16:creationId xmlns:a16="http://schemas.microsoft.com/office/drawing/2014/main" id="{796A59B8-AF02-4BD9-8D71-EE71EB9F8D42}"/>
              </a:ext>
            </a:extLst>
          </p:cNvPr>
          <p:cNvSpPr/>
          <p:nvPr/>
        </p:nvSpPr>
        <p:spPr>
          <a:xfrm rot="10799991">
            <a:off x="1035448" y="24167"/>
            <a:ext cx="1250551" cy="400114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1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          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56413</TotalTime>
  <Words>514</Words>
  <Application>Microsoft Macintosh PowerPoint</Application>
  <PresentationFormat>Widescreen</PresentationFormat>
  <Paragraphs>219</Paragraphs>
  <Slides>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sam sartain</dc:creator>
  <cp:lastModifiedBy>Leigh Johnson</cp:lastModifiedBy>
  <cp:revision>114</cp:revision>
  <cp:lastPrinted>2026-02-06T14:04:54Z</cp:lastPrinted>
  <dcterms:created xsi:type="dcterms:W3CDTF">2021-02-08T13:31:59Z</dcterms:created>
  <dcterms:modified xsi:type="dcterms:W3CDTF">2026-04-11T10:48:50Z</dcterms:modified>
</cp:coreProperties>
</file>