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75" r:id="rId2"/>
    <p:sldId id="276" r:id="rId3"/>
    <p:sldId id="277" r:id="rId4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wholeTbl>
    <a:band1H>
      <a:tcStyle>
        <a:tcBdr/>
        <a:fill>
          <a:solidFill>
            <a:srgbClr val="70AD47"/>
          </a:solidFill>
        </a:fill>
      </a:tcStyle>
    </a:band1H>
    <a:band2H>
      <a:tcStyle>
        <a:tcBdr/>
        <a:fill>
          <a:solidFill>
            <a:srgbClr val="70AD47"/>
          </a:solidFill>
        </a:fill>
      </a:tcStyle>
    </a:band2H>
    <a:band1V>
      <a:tcStyle>
        <a:tcBdr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band1V>
    <a:band2V>
      <a:tcStyle>
        <a:tcBdr/>
        <a:fill>
          <a:solidFill>
            <a:srgbClr val="70AD47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1FECB4D8-DB02-4DC6-A0A2-4F2EBAE1DC90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F0F0F0"/>
          </a:solidFill>
        </a:fill>
      </a:tcStyle>
    </a:band1H>
    <a:band1V>
      <a:tcStyle>
        <a:tcBdr/>
        <a:fill>
          <a:solidFill>
            <a:srgbClr val="F0F0F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A5A5A5"/>
          </a:solidFill>
        </a:fill>
      </a:tcStyle>
    </a:firstRow>
  </a:tblStyle>
  <a:tblStyle styleId="{93296810-A885-4BE3-A3E7-6D5BEEA58F3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BF1E9"/>
          </a:solidFill>
        </a:fill>
      </a:tcStyle>
    </a:wholeTbl>
    <a:band1H>
      <a:tcStyle>
        <a:tcBdr/>
        <a:fill>
          <a:solidFill>
            <a:srgbClr val="D5E3C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5E3C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70AD4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BDBED569-4797-4DF1-A0F4-6AAB3CD982D8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5B9BD5"/>
          </a:solidFill>
        </a:fill>
      </a:tcStyle>
    </a:band1H>
    <a:band1V>
      <a:tcStyle>
        <a:tcBdr/>
        <a:fill>
          <a:solidFill>
            <a:srgbClr val="5B9BD5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  <a:tblStyle styleId="{C083E6E3-FA7D-4D7B-A595-EF9225AFEA82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A5A5A5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A5A5A5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7DF18680-E054-41AD-8BC1-D1AEF772440D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AEFF7"/>
          </a:solidFill>
        </a:fill>
      </a:tcStyle>
    </a:wholeTbl>
    <a:band1H>
      <a:tcStyle>
        <a:tcBdr/>
        <a:fill>
          <a:solidFill>
            <a:srgbClr val="D2DEE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2DEE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912C8C85-51F0-491E-9774-3900AFEF0FD7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band1H>
    <a:band1V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1V>
    <a:band2V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Row>
  </a:tblStyle>
  <a:tblStyle styleId="{5FD0F851-EC5A-4D38-B0AD-8093EC10F338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5B9BD5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5B9BD5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E8B1032C-EA38-4F05-BA0D-38AFFFC7BED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70AD47"/>
          </a:solidFill>
        </a:fill>
      </a:tcStyle>
    </a:band1H>
    <a:band1V>
      <a:tcStyle>
        <a:tcBdr/>
        <a:fill>
          <a:solidFill>
            <a:srgbClr val="70AD47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F5AB1C69-6EDB-4FF4-983F-18BD219EF322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0F0F0"/>
          </a:solidFill>
        </a:fill>
      </a:tcStyle>
    </a:wholeTbl>
    <a:band1H>
      <a:tcStyle>
        <a:tcBdr/>
        <a:fill>
          <a:solidFill>
            <a:srgbClr val="E1E1E1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E1E1E1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A5A5A5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A5A5A5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A5A5A5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A5A5A5"/>
          </a:solidFill>
        </a:fill>
      </a:tcStyle>
    </a:firstRow>
  </a:tblStyle>
  <a:tblStyle styleId="{74C1A8A3-306A-4EB7-A6B1-4F7E0EB9C5D6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E7E7E7"/>
          </a:solidFill>
        </a:fill>
      </a:tcStyle>
    </a:band1H>
    <a:band1V>
      <a:tcStyle>
        <a:tcBdr/>
        <a:fill>
          <a:solidFill>
            <a:srgbClr val="E7E7E7"/>
          </a:solidFill>
        </a:fill>
      </a:tcStyle>
    </a:band1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2D5ABB26-0587-4C30-8999-92F81FD030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/>
      </a:tcStyle>
    </a:wholeTbl>
  </a:tblStyle>
  <a:tblStyle styleId="{68D230F3-CF80-4859-8CE7-A43EE81993B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70AD47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70AD47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ED083AE6-46FA-4A59-8FB0-9F97EB10719F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FFC000"/>
          </a:solidFill>
        </a:fill>
      </a:tcStyle>
    </a:band1H>
    <a:band1V>
      <a:tcStyle>
        <a:tcBdr/>
        <a:fill>
          <a:solidFill>
            <a:srgbClr val="FFC00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3B4B98B0-60AC-42C2-AFA5-B58CD77FA1E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4472C4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4472C4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00A15C55-8517-42AA-B614-E9B94910E39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4E7"/>
          </a:solidFill>
        </a:fill>
      </a:tcStyle>
    </a:wholeTbl>
    <a:band1H>
      <a:tcStyle>
        <a:tcBdr/>
        <a:fill>
          <a:solidFill>
            <a:srgbClr val="FFE8CB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FFE8CB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FFC000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FFC000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C000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C000"/>
          </a:solidFill>
        </a:fill>
      </a:tcStyle>
    </a:firstRow>
  </a:tblStyle>
  <a:tblStyle styleId="{0E3FDE45-AF77-4B5C-9715-49D594BDF05E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ED7D31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ED7D31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21E4AEA4-8DFA-4A89-87EB-49C32662AFE0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CECE8"/>
          </a:solidFill>
        </a:fill>
      </a:tcStyle>
    </a:wholeTbl>
    <a:band1H>
      <a:tcStyle>
        <a:tcBdr/>
        <a:fill>
          <a:solidFill>
            <a:srgbClr val="F8D7CD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F8D7CD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ED7D31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ED7D31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ED7D31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D7D31"/>
          </a:solidFill>
        </a:fill>
      </a:tcStyle>
    </a:firstRow>
  </a:tblStyle>
  <a:tblStyle styleId="{D27102A9-8310-4765-A935-A1911B00CA5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FFC000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FFC00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638B1855-1B75-4FBE-930C-398BA8C253C6}" styleName="">
    <a:wholeTbl>
      <a:tcTxStyle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wholeTbl>
    <a:band1H>
      <a:tcStyle>
        <a:tcBdr/>
        <a:fill>
          <a:solidFill>
            <a:srgbClr val="FFFFFF"/>
          </a:solidFill>
        </a:fill>
      </a:tcStyle>
    </a:band1H>
    <a:band1V>
      <a:tcStyle>
        <a:tcBdr/>
        <a:fill>
          <a:solidFill>
            <a:srgbClr val="FFFFF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</a:tcBdr>
        <a:fill>
          <a:solidFill>
            <a:srgbClr val="70AD47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righ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</a:tcBdr>
        <a:fill>
          <a:solidFill>
            <a:srgbClr val="70AD47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70AD47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16D9F66E-5EB9-4882-86FB-DCBF35E3C3E4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BF1E9"/>
          </a:solidFill>
        </a:fill>
      </a:tcStyle>
    </a:wholeTbl>
    <a:band1H>
      <a:tcStyle>
        <a:tcBdr/>
        <a:fill>
          <a:solidFill>
            <a:srgbClr val="D5E3CF"/>
          </a:solidFill>
        </a:fill>
      </a:tcStyle>
    </a:band1H>
    <a:band1V>
      <a:tcStyle>
        <a:tcBdr/>
        <a:fill>
          <a:solidFill>
            <a:srgbClr val="D5E3C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2540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EBF1E9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/>
        <a:fill>
          <a:solidFill>
            <a:srgbClr val="EBF1E9"/>
          </a:solidFill>
        </a:fill>
      </a:tcStyle>
    </a:firstRow>
  </a:tblStyle>
  <a:tblStyle styleId="{10A1B5D5-9B99-4C35-A422-299274C8766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EBF1E9"/>
          </a:solidFill>
        </a:fill>
      </a:tcStyle>
    </a:band1H>
    <a:band1V>
      <a:tcStyle>
        <a:tcBdr/>
        <a:fill>
          <a:solidFill>
            <a:srgbClr val="EBF1E9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9918CC7-D643-4C2C-89D4-C57530105B99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2" y="1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C1F27B-F863-4CDE-8A5A-9E50293E4092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39" y="1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BC8DD446-370E-424E-AE32-502AFF532BBE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80EAD2D-2E0C-43FF-B526-DFB3912FB80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0375217-DBE2-4FFD-896B-C91D0235007D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6" y="4777959"/>
            <a:ext cx="5438137" cy="390924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77FBBD-7098-44EC-A0EB-FF51C30CDCB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2" y="9430089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8780AF-9B1A-4E2B-B8CA-4DEB6465283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39" y="9430089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76E2C267-A842-43CD-A4B6-77DD40D31A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805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AA20DA-77DA-4412-86B7-9361884A06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640E0A-D98F-4718-BB11-32D5505782D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B08A74-9846-4433-BC1B-89490E2B6271}"/>
              </a:ext>
            </a:extLst>
          </p:cNvPr>
          <p:cNvSpPr txBox="1"/>
          <p:nvPr/>
        </p:nvSpPr>
        <p:spPr>
          <a:xfrm>
            <a:off x="3850439" y="9430089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D6C4A6D-E4D5-4D07-9717-632096D06406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1931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78AF1E-B60B-45B9-BB8D-1C78153F75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8AEB87-011A-4945-9E31-E98466F3986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54FF30-C5C8-46B9-A79D-8CF429BD3D58}"/>
              </a:ext>
            </a:extLst>
          </p:cNvPr>
          <p:cNvSpPr txBox="1"/>
          <p:nvPr/>
        </p:nvSpPr>
        <p:spPr>
          <a:xfrm>
            <a:off x="3850439" y="9430089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D5AFAD8-636B-4583-8D75-CF8839FA562E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24091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FE94F-6F2B-4E76-B78A-6395405DD38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28A55D-116E-4830-B3C4-2B6AA352070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96C8B-5505-4366-9435-978F47F271A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DC6F87-8296-4B8C-B023-EA56315723DC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FFF998-0ECF-40FB-BB54-2882CD01E3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FF2EF-D83B-428D-A112-A41A6A1D847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8CB188-CF39-4EE7-A410-F4D91DA5C68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542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B375C-C672-4340-9922-CF4C99A0946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869AE-855C-484D-8A6D-D58E2AC42F1B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350AA8-B6FE-464B-B930-2977BAB1C5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27B7F1-041E-4549-977E-7A36DCED75F4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D6FBE4-F9EC-472E-A134-B88C699B59D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298FA-3C96-4B76-85C0-2B7970AD9C7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913384C-3414-45F2-AACF-CBDDA7E9845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725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D1C16-2C1D-4E0C-8C01-410BF6B2C79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10FE54-0BFA-419B-ADD5-460EA5841FE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AC28E-2D1A-465C-A7DE-3C5BDE6277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F8D7B1-1EF2-41BE-BA49-316B01D6E2B9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D3FA6C-35AF-432D-8EA4-1922D7A923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FEE6B-1F65-4C73-BE4B-3CBB657139C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6FA2A7-AD6E-4087-AB22-3F4A8C36813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6101A-8ADA-4696-B336-47B1FD42A52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F8D5F-9EDA-40BF-9264-CD120B7B16C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E0BE8C-9C59-4B34-B61E-38FF2F6EAF7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12D080-B1B2-4274-8D54-986C5D0931F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54AFE1-7464-4652-98E5-5430E85418DD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2FDAE3-7E56-49DB-95F3-04DB6486667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E457AA-3795-4E62-BBD3-2597593D21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BFB1333-E844-4E72-968C-81A0131AF52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416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DB434-4149-4B06-A01B-DE6F9E81682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82103-61E5-46C6-8304-721CBB95D3C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5CD037-222F-417F-9748-B02B4EA74FC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9014FB-9E9E-42C5-BBDF-B0446609E4C9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AAC543-D1ED-4B5B-8FE5-0A2B8A975C9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B8F0B5-B0C2-4834-8CEA-57047C3890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760716-5138-422D-8577-6C11ABA5EC1A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BB7291-D6D4-41A0-9623-F272E5A7358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913C87-51A7-4CE8-B98F-4DB52911A3B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B79B0E-725B-4BF4-931B-8FB8F64EEF0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611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5154B-CDAD-4359-8762-DD076247F40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A15944-4C95-4932-8E76-6E912326E70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400911-E257-4B3F-8D27-C0985E13A837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E9FFB6-7624-4898-9A18-08A328FCB84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119763-B522-4AC3-90BE-15F7C89D92F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36D6D8-8030-4BBF-9767-C429D3FE7DD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04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401463-F2C4-4263-977F-EED02BF1E02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7DEC52-BAAF-4DF1-BEFB-12708CEA0A3E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EB35A2-91A0-4290-A887-8D8EBDFF78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6DAA8F-1529-4F31-9D0F-334D999936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447EAF-4259-41F1-81B0-6E73834C470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145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F2212-9F0E-4388-8449-F6486C4F0F9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52DDF-B0F1-4BC8-A497-D37E3BB2819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3225ED-C59D-48A8-B336-E8227B0FA45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8DD19E-59E0-4CAE-8749-511B5AEADB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318742-06D1-41D8-AFCB-4D52997FC549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3BA61A-8D50-49A5-B298-44F146BC369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7A278D-D328-4F27-B0D9-AB472446F42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0ED91A-D456-432E-ADFD-995BCA5C41A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815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EFE40-4D8D-40A8-B476-6C63976A1C3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412130-15D3-4D65-8CB1-795444A463D2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E40F4-4CCC-4CB4-8AE8-910DCA660F4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4CB1EE-4BFC-483E-82FC-F49D8BFBC6E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D8ABFC-F25E-4079-8642-C605A83A46AF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51381-74AF-4A0E-A642-97E79FBCB93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C835DB-766F-42A9-B52B-43C46D89B6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02C265-56FF-4FB2-938E-9F5EB4559FD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22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F1673-E063-4B31-BB87-1234AE9CF4B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E8AA02-5EE2-497C-A6E4-60F5CB8E7D7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E78A9-707E-4568-A054-A9D2985084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35CF1B-ED68-4EA4-BD49-77C1DCB4E12A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5E9C0-BCB0-477C-9D98-460E9570B7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5528E-4D3A-4BE2-98B8-6BAE93DE5A3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65C77D-1F6C-4F3F-8328-812C1873C4E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364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0A37B9-6946-4B17-B6A2-6513EA7B703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7FB076-3E9A-4D3D-8D50-EC8B31BBF8B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C871B-AF4F-4304-836A-530B919EA2F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D48C55-7775-49FD-B3C6-463849D54B56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C2B70-5740-471F-A2CE-4FC9FBF3523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56223A-19BB-4619-A8D2-9D9FF5A4CC1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8D0447-5581-4B12-9B92-5ACFDBAF0F5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3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7C9C44-0ED7-4236-B1F5-CDD9B4923D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2484B-C86E-4E80-A178-725FE88B1F8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43B7D-4723-497F-955F-79EE9D68F42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CCE861B9-77CB-48BA-8D86-8E33D82EF500}" type="datetime1">
              <a:rPr lang="en-GB"/>
              <a:pPr lvl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BFEF98-DC00-49F6-B05F-21E6DB8A009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771DAA-FCA1-4536-AA0E-1E3B68778C2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F0F086F-B7F9-4244-8AFB-CE5B1EB85F41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gradFill>
          <a:gsLst>
            <a:gs pos="0">
              <a:srgbClr val="F7FAFD"/>
            </a:gs>
            <a:gs pos="100000">
              <a:srgbClr val="C5E0B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">
            <a:extLst>
              <a:ext uri="{FF2B5EF4-FFF2-40B4-BE49-F238E27FC236}">
                <a16:creationId xmlns:a16="http://schemas.microsoft.com/office/drawing/2014/main" id="{C1B0EA85-91CE-4548-B9A3-7C886A0D00AF}"/>
              </a:ext>
            </a:extLst>
          </p:cNvPr>
          <p:cNvSpPr txBox="1"/>
          <p:nvPr/>
        </p:nvSpPr>
        <p:spPr>
          <a:xfrm>
            <a:off x="568711" y="77102"/>
            <a:ext cx="4538551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	</a:t>
            </a:r>
          </a:p>
        </p:txBody>
      </p:sp>
      <p:graphicFrame>
        <p:nvGraphicFramePr>
          <p:cNvPr id="3" name="Content Placeholder 5">
            <a:extLst>
              <a:ext uri="{FF2B5EF4-FFF2-40B4-BE49-F238E27FC236}">
                <a16:creationId xmlns:a16="http://schemas.microsoft.com/office/drawing/2014/main" id="{272E919A-0299-402B-9367-1FB31EABA1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273205"/>
              </p:ext>
            </p:extLst>
          </p:nvPr>
        </p:nvGraphicFramePr>
        <p:xfrm>
          <a:off x="285750" y="304796"/>
          <a:ext cx="11172821" cy="5646333"/>
        </p:xfrm>
        <a:graphic>
          <a:graphicData uri="http://schemas.openxmlformats.org/drawingml/2006/table">
            <a:tbl>
              <a:tblPr firstRow="1" bandRow="1">
                <a:effectLst/>
                <a:tableStyleId>{16D9F66E-5EB9-4882-86FB-DCBF35E3C3E4}</a:tableStyleId>
              </a:tblPr>
              <a:tblGrid>
                <a:gridCol w="1818472">
                  <a:extLst>
                    <a:ext uri="{9D8B030D-6E8A-4147-A177-3AD203B41FA5}">
                      <a16:colId xmlns:a16="http://schemas.microsoft.com/office/drawing/2014/main" val="2229061335"/>
                    </a:ext>
                  </a:extLst>
                </a:gridCol>
                <a:gridCol w="2093205">
                  <a:extLst>
                    <a:ext uri="{9D8B030D-6E8A-4147-A177-3AD203B41FA5}">
                      <a16:colId xmlns:a16="http://schemas.microsoft.com/office/drawing/2014/main" val="1085814259"/>
                    </a:ext>
                  </a:extLst>
                </a:gridCol>
                <a:gridCol w="1852388">
                  <a:extLst>
                    <a:ext uri="{9D8B030D-6E8A-4147-A177-3AD203B41FA5}">
                      <a16:colId xmlns:a16="http://schemas.microsoft.com/office/drawing/2014/main" val="3940163338"/>
                    </a:ext>
                  </a:extLst>
                </a:gridCol>
                <a:gridCol w="1808564">
                  <a:extLst>
                    <a:ext uri="{9D8B030D-6E8A-4147-A177-3AD203B41FA5}">
                      <a16:colId xmlns:a16="http://schemas.microsoft.com/office/drawing/2014/main" val="2329448199"/>
                    </a:ext>
                  </a:extLst>
                </a:gridCol>
                <a:gridCol w="1800096">
                  <a:extLst>
                    <a:ext uri="{9D8B030D-6E8A-4147-A177-3AD203B41FA5}">
                      <a16:colId xmlns:a16="http://schemas.microsoft.com/office/drawing/2014/main" val="3536091970"/>
                    </a:ext>
                  </a:extLst>
                </a:gridCol>
                <a:gridCol w="1800096">
                  <a:extLst>
                    <a:ext uri="{9D8B030D-6E8A-4147-A177-3AD203B41FA5}">
                      <a16:colId xmlns:a16="http://schemas.microsoft.com/office/drawing/2014/main" val="2862177481"/>
                    </a:ext>
                  </a:extLst>
                </a:gridCol>
              </a:tblGrid>
              <a:tr h="540593"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Week 1</a:t>
                      </a:r>
                    </a:p>
                    <a:p>
                      <a:pPr lvl="0" algn="ctr"/>
                      <a:r>
                        <a:rPr lang="en-GB" sz="1200" b="0" dirty="0"/>
                        <a:t>2nd Sep/ 21</a:t>
                      </a:r>
                      <a:r>
                        <a:rPr lang="en-GB" sz="1200" b="0" baseline="30000" dirty="0"/>
                        <a:t>st</a:t>
                      </a:r>
                      <a:r>
                        <a:rPr lang="en-GB" sz="1200" b="0" dirty="0"/>
                        <a:t> Sep/ 12</a:t>
                      </a:r>
                      <a:r>
                        <a:rPr lang="en-GB" sz="1200" b="0" baseline="30000" dirty="0"/>
                        <a:t>th</a:t>
                      </a:r>
                      <a:r>
                        <a:rPr lang="en-GB" sz="1200" b="0" dirty="0"/>
                        <a:t> Oct/ 9</a:t>
                      </a:r>
                      <a:r>
                        <a:rPr lang="en-GB" sz="1200" b="0" baseline="30000" dirty="0"/>
                        <a:t>th</a:t>
                      </a:r>
                      <a:r>
                        <a:rPr lang="en-GB" sz="1200" b="0" dirty="0"/>
                        <a:t> Nov/ 30</a:t>
                      </a:r>
                      <a:r>
                        <a:rPr lang="en-GB" sz="1200" b="0" baseline="30000" dirty="0"/>
                        <a:t>th</a:t>
                      </a:r>
                      <a:r>
                        <a:rPr lang="en-GB" sz="1200" b="0" dirty="0"/>
                        <a:t> Nov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MONDAY</a:t>
                      </a:r>
                      <a:r>
                        <a:rPr lang="en-GB" baseline="0"/>
                        <a:t> 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WEDNESDAY</a:t>
                      </a:r>
                      <a:r>
                        <a:rPr lang="en-GB" baseline="0"/>
                        <a:t> 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THURSDAY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FRIDAY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815377"/>
                  </a:ext>
                </a:extLst>
              </a:tr>
              <a:tr h="932870">
                <a:tc>
                  <a:txBody>
                    <a:bodyPr/>
                    <a:lstStyle/>
                    <a:p>
                      <a:pPr lvl="0" algn="ctr"/>
                      <a:r>
                        <a:rPr lang="en-GB" b="1" dirty="0"/>
                        <a:t>MAIN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Pasta with a Rustic Tomato Sauce </a:t>
                      </a:r>
                    </a:p>
                    <a:p>
                      <a:pPr lvl="0" algn="ctr"/>
                      <a:r>
                        <a:rPr lang="en-GB" sz="1400" dirty="0"/>
                        <a:t> Optional  grated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 Homemade Pizza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With Pepperoni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Crispy Chicken Nuggets</a:t>
                      </a:r>
                    </a:p>
                    <a:p>
                      <a:pPr lvl="0" algn="ctr"/>
                      <a:endParaRPr lang="en-GB" sz="1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682026"/>
                  </a:ext>
                </a:extLst>
              </a:tr>
              <a:tr h="648327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VEGETARIAN</a:t>
                      </a:r>
                      <a:r>
                        <a:rPr lang="en-GB" b="1" baseline="0"/>
                        <a:t> </a:t>
                      </a:r>
                      <a:endParaRPr lang="en-GB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Macaroni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Homemade Cheese and Tomato Pizza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Quorn Vegan Dippers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039538"/>
                  </a:ext>
                </a:extLst>
              </a:tr>
              <a:tr h="833567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SIDES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Garlic  Bread</a:t>
                      </a:r>
                    </a:p>
                    <a:p>
                      <a:pPr lvl="0" algn="ctr"/>
                      <a:r>
                        <a:rPr lang="en-GB" sz="1400"/>
                        <a:t>Salad Bar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Sweetcorn</a:t>
                      </a:r>
                    </a:p>
                    <a:p>
                      <a:pPr lvl="0" algn="ctr"/>
                      <a:r>
                        <a:rPr lang="en-GB" sz="1400" baseline="0" dirty="0"/>
                        <a:t>Salad Bar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Chips</a:t>
                      </a:r>
                    </a:p>
                    <a:p>
                      <a:pPr lvl="0" algn="ctr"/>
                      <a:r>
                        <a:rPr lang="en-GB" sz="1400" baseline="0"/>
                        <a:t>Beans/Peas</a:t>
                      </a:r>
                    </a:p>
                    <a:p>
                      <a:pPr lvl="0" algn="ctr"/>
                      <a:r>
                        <a:rPr lang="en-GB" sz="1400" baseline="0"/>
                        <a:t>Salad Bar</a:t>
                      </a:r>
                      <a:endParaRPr lang="en-GB" sz="1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905722"/>
                  </a:ext>
                </a:extLst>
              </a:tr>
              <a:tr h="811639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JACKET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</a:txBody>
                  <a:tcP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  <a:endParaRPr lang="en-GB" sz="14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4517078"/>
                  </a:ext>
                </a:extLst>
              </a:tr>
              <a:tr h="681050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DESSERT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Fresh Fruit</a:t>
                      </a:r>
                    </a:p>
                    <a:p>
                      <a:pPr lvl="0" algn="ctr"/>
                      <a:r>
                        <a:rPr lang="en-GB" sz="1400"/>
                        <a:t>Yoghurts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/>
                        <a:t>American Pancakes with Maple syrup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/>
                        <a:t>Fresh Fruit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Jelly</a:t>
                      </a:r>
                      <a:endParaRPr lang="en-GB" sz="1400" baseline="0" dirty="0"/>
                    </a:p>
                    <a:p>
                      <a:pPr lvl="0" algn="ctr"/>
                      <a:r>
                        <a:rPr lang="en-GB" sz="1400" dirty="0"/>
                        <a:t>Fresh  Fruit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752292"/>
                  </a:ext>
                </a:extLst>
              </a:tr>
              <a:tr h="648327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GLUTEN</a:t>
                      </a:r>
                      <a:r>
                        <a:rPr lang="en-GB" b="1" baseline="0"/>
                        <a:t> FREE OPTION </a:t>
                      </a:r>
                      <a:endParaRPr lang="en-GB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Pasta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>
                          <a:solidFill>
                            <a:srgbClr val="000000"/>
                          </a:solidFill>
                        </a:rPr>
                        <a:t>Gluten Free Pizza Base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baseline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Chicken Dippers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01876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gradFill>
          <a:gsLst>
            <a:gs pos="0">
              <a:srgbClr val="F7FAFD"/>
            </a:gs>
            <a:gs pos="100000">
              <a:srgbClr val="C5E0B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id="{7C443298-D2C5-475B-B859-F6BEDD7A96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9663849"/>
              </p:ext>
            </p:extLst>
          </p:nvPr>
        </p:nvGraphicFramePr>
        <p:xfrm>
          <a:off x="306483" y="111227"/>
          <a:ext cx="11579034" cy="5580329"/>
        </p:xfrm>
        <a:graphic>
          <a:graphicData uri="http://schemas.openxmlformats.org/drawingml/2006/table">
            <a:tbl>
              <a:tblPr firstRow="1" bandRow="1">
                <a:effectLst/>
                <a:tableStyleId>{16D9F66E-5EB9-4882-86FB-DCBF35E3C3E4}</a:tableStyleId>
              </a:tblPr>
              <a:tblGrid>
                <a:gridCol w="1926969">
                  <a:extLst>
                    <a:ext uri="{9D8B030D-6E8A-4147-A177-3AD203B41FA5}">
                      <a16:colId xmlns:a16="http://schemas.microsoft.com/office/drawing/2014/main" val="2100226571"/>
                    </a:ext>
                  </a:extLst>
                </a:gridCol>
                <a:gridCol w="1930417">
                  <a:extLst>
                    <a:ext uri="{9D8B030D-6E8A-4147-A177-3AD203B41FA5}">
                      <a16:colId xmlns:a16="http://schemas.microsoft.com/office/drawing/2014/main" val="970827848"/>
                    </a:ext>
                  </a:extLst>
                </a:gridCol>
                <a:gridCol w="1832210">
                  <a:extLst>
                    <a:ext uri="{9D8B030D-6E8A-4147-A177-3AD203B41FA5}">
                      <a16:colId xmlns:a16="http://schemas.microsoft.com/office/drawing/2014/main" val="445919670"/>
                    </a:ext>
                  </a:extLst>
                </a:gridCol>
                <a:gridCol w="2168581">
                  <a:extLst>
                    <a:ext uri="{9D8B030D-6E8A-4147-A177-3AD203B41FA5}">
                      <a16:colId xmlns:a16="http://schemas.microsoft.com/office/drawing/2014/main" val="4204300332"/>
                    </a:ext>
                  </a:extLst>
                </a:gridCol>
                <a:gridCol w="1871438">
                  <a:extLst>
                    <a:ext uri="{9D8B030D-6E8A-4147-A177-3AD203B41FA5}">
                      <a16:colId xmlns:a16="http://schemas.microsoft.com/office/drawing/2014/main" val="3958283045"/>
                    </a:ext>
                  </a:extLst>
                </a:gridCol>
                <a:gridCol w="1849419">
                  <a:extLst>
                    <a:ext uri="{9D8B030D-6E8A-4147-A177-3AD203B41FA5}">
                      <a16:colId xmlns:a16="http://schemas.microsoft.com/office/drawing/2014/main" val="1221568464"/>
                    </a:ext>
                  </a:extLst>
                </a:gridCol>
              </a:tblGrid>
              <a:tr h="516094"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Week 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/>
                        <a:t>7th Sep/ 28th Sep/ 19</a:t>
                      </a:r>
                      <a:r>
                        <a:rPr lang="en-GB" sz="1200" b="0" baseline="30000" dirty="0"/>
                        <a:t>th</a:t>
                      </a:r>
                      <a:r>
                        <a:rPr lang="en-GB" sz="1200" b="0" dirty="0"/>
                        <a:t> Oct/ 16</a:t>
                      </a:r>
                      <a:r>
                        <a:rPr lang="en-GB" sz="1200" b="0" baseline="30000" dirty="0"/>
                        <a:t>th</a:t>
                      </a:r>
                      <a:r>
                        <a:rPr lang="en-GB" sz="1200" b="0" dirty="0"/>
                        <a:t> Nov/ 7</a:t>
                      </a:r>
                      <a:r>
                        <a:rPr lang="en-GB" sz="1200" b="0" baseline="30000" dirty="0"/>
                        <a:t>th</a:t>
                      </a:r>
                      <a:r>
                        <a:rPr lang="en-GB" sz="1200" b="0" dirty="0"/>
                        <a:t> Dec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MONDAY</a:t>
                      </a:r>
                      <a:r>
                        <a:rPr lang="en-GB" baseline="0" dirty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WEDNESDAY</a:t>
                      </a:r>
                      <a:r>
                        <a:rPr lang="en-GB" baseline="0"/>
                        <a:t> 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THURSDAY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FRIDAY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219279"/>
                  </a:ext>
                </a:extLst>
              </a:tr>
              <a:tr h="1000344">
                <a:tc>
                  <a:txBody>
                    <a:bodyPr/>
                    <a:lstStyle/>
                    <a:p>
                      <a:pPr lvl="0" algn="ctr"/>
                      <a:r>
                        <a:rPr lang="en-GB" b="1" dirty="0"/>
                        <a:t>MAIN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Pasta with a Rustic Tomato Sauce </a:t>
                      </a:r>
                    </a:p>
                    <a:p>
                      <a:pPr lvl="0" algn="ctr"/>
                      <a:r>
                        <a:rPr lang="en-GB" sz="1400" dirty="0"/>
                        <a:t> Optional  grated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 Chicken Burger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In a Bun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Toad out of the Hole</a:t>
                      </a:r>
                    </a:p>
                    <a:p>
                      <a:pPr lvl="0" algn="ctr"/>
                      <a:r>
                        <a:rPr lang="en-US" sz="1400" dirty="0"/>
                        <a:t>With Gravy</a:t>
                      </a:r>
                    </a:p>
                    <a:p>
                      <a:pPr lvl="0" algn="ctr"/>
                      <a:r>
                        <a:rPr lang="en-US" sz="1400" dirty="0"/>
                        <a:t>(Sausage and Yorkshire Pudding)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Homemade Pizza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With Pepperoni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Omega 3 </a:t>
                      </a:r>
                    </a:p>
                    <a:p>
                      <a:pPr lvl="0" algn="ctr"/>
                      <a:r>
                        <a:rPr lang="en-GB" sz="1400" baseline="0" dirty="0"/>
                        <a:t>Fish Fingers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826658"/>
                  </a:ext>
                </a:extLst>
              </a:tr>
              <a:tr h="779992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VEGETARIAN</a:t>
                      </a:r>
                      <a:r>
                        <a:rPr lang="en-GB" b="1" baseline="0"/>
                        <a:t> </a:t>
                      </a:r>
                      <a:endParaRPr lang="en-GB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Macaroni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Vegetable Burger</a:t>
                      </a:r>
                    </a:p>
                    <a:p>
                      <a:pPr lvl="0" algn="ctr"/>
                      <a:r>
                        <a:rPr lang="en-US" sz="1400" dirty="0"/>
                        <a:t>In a </a:t>
                      </a:r>
                    </a:p>
                    <a:p>
                      <a:pPr lvl="0" algn="ctr"/>
                      <a:r>
                        <a:rPr lang="en-US" sz="1400" dirty="0"/>
                        <a:t>Bun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Vegetable Toad out of the Hole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With Gravy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Homemade Cheese and Tomato Pizza</a:t>
                      </a:r>
                    </a:p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Quorn Dippers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9594284"/>
                  </a:ext>
                </a:extLst>
              </a:tr>
              <a:tr h="794592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SIDES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Garlic  Bread</a:t>
                      </a:r>
                    </a:p>
                    <a:p>
                      <a:pPr lvl="0" algn="ctr"/>
                      <a:r>
                        <a:rPr lang="en-GB" sz="1400"/>
                        <a:t>Salad Bar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Potato Wedges</a:t>
                      </a:r>
                    </a:p>
                    <a:p>
                      <a:pPr lvl="0" algn="ctr"/>
                      <a:r>
                        <a:rPr lang="en-GB" sz="1400" baseline="0" dirty="0"/>
                        <a:t>Salad Bar</a:t>
                      </a:r>
                      <a:endParaRPr lang="en-US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Mash Potato</a:t>
                      </a:r>
                    </a:p>
                    <a:p>
                      <a:pPr lvl="0" algn="ctr"/>
                      <a:r>
                        <a:rPr lang="en-US" sz="1400" baseline="0" dirty="0"/>
                        <a:t>Peas</a:t>
                      </a:r>
                    </a:p>
                    <a:p>
                      <a:pPr lvl="0" algn="ctr"/>
                      <a:r>
                        <a:rPr lang="en-US" sz="1400" baseline="0" dirty="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Coleslaw</a:t>
                      </a:r>
                    </a:p>
                    <a:p>
                      <a:pPr lvl="0" algn="ctr"/>
                      <a:r>
                        <a:rPr lang="en-US" sz="1400" baseline="0" dirty="0"/>
                        <a:t>Sweetcorn</a:t>
                      </a:r>
                    </a:p>
                    <a:p>
                      <a:pPr lvl="0" algn="ctr"/>
                      <a:r>
                        <a:rPr lang="en-US" sz="1400" baseline="0" dirty="0"/>
                        <a:t>Salad Bar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Chips</a:t>
                      </a:r>
                    </a:p>
                    <a:p>
                      <a:pPr lvl="0" algn="ctr"/>
                      <a:r>
                        <a:rPr lang="en-GB" sz="1400" baseline="0" dirty="0"/>
                        <a:t>Beans/Peas</a:t>
                      </a:r>
                    </a:p>
                    <a:p>
                      <a:pPr lvl="0" algn="ctr"/>
                      <a:r>
                        <a:rPr lang="en-GB" sz="1400" baseline="0" dirty="0"/>
                        <a:t>Salad Bar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4380721"/>
                  </a:ext>
                </a:extLst>
              </a:tr>
              <a:tr h="897858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JACKET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alibri"/>
                        </a:rPr>
                        <a:t>Jackets Not Available</a:t>
                      </a:r>
                      <a:endParaRPr lang="en-GB" sz="18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  <a:endParaRPr lang="en-GB" sz="14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702920"/>
                  </a:ext>
                </a:extLst>
              </a:tr>
              <a:tr h="644503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DESSERT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Fresh Fruit</a:t>
                      </a:r>
                    </a:p>
                    <a:p>
                      <a:pPr lvl="0" algn="ctr"/>
                      <a:r>
                        <a:rPr lang="en-GB" sz="1400"/>
                        <a:t>Yoghurts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Vanilla</a:t>
                      </a:r>
                      <a:r>
                        <a:rPr lang="en-US" sz="1400" baseline="0" dirty="0"/>
                        <a:t> Ice cream</a:t>
                      </a:r>
                      <a:endParaRPr lang="en-GB" sz="1400" dirty="0"/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dirty="0"/>
                        <a:t>Flapjacks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/>
                        <a:t>Sponge Cake</a:t>
                      </a:r>
                      <a:r>
                        <a:rPr lang="en-GB" sz="1400" dirty="0"/>
                        <a:t> 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Chocolate Cookie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1284391"/>
                  </a:ext>
                </a:extLst>
              </a:tr>
              <a:tr h="642638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GLUTEN</a:t>
                      </a:r>
                      <a:r>
                        <a:rPr lang="en-GB" b="1" baseline="0"/>
                        <a:t> FREE OPTION </a:t>
                      </a:r>
                      <a:endParaRPr lang="en-GB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Pasta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Chicken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1" dirty="0">
                          <a:solidFill>
                            <a:srgbClr val="000000"/>
                          </a:solidFill>
                        </a:rPr>
                        <a:t>Gluten free Sausage </a:t>
                      </a: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1" dirty="0">
                          <a:solidFill>
                            <a:srgbClr val="000000"/>
                          </a:solidFill>
                        </a:rPr>
                        <a:t>Gluten</a:t>
                      </a:r>
                      <a:r>
                        <a:rPr lang="en-US" sz="1400" b="0" i="1" baseline="0" dirty="0">
                          <a:solidFill>
                            <a:srgbClr val="000000"/>
                          </a:solidFill>
                        </a:rPr>
                        <a:t> free Pizza base</a:t>
                      </a: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baseline="0" dirty="0">
                          <a:solidFill>
                            <a:srgbClr val="000000"/>
                          </a:solidFill>
                        </a:rPr>
                        <a:t>Gluten Free Fish Fingers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baseline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776809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6A4CDE3E-914B-4786-BA85-E329BC67EF6E}"/>
              </a:ext>
            </a:extLst>
          </p:cNvPr>
          <p:cNvSpPr/>
          <p:nvPr/>
        </p:nvSpPr>
        <p:spPr>
          <a:xfrm>
            <a:off x="670931" y="111227"/>
            <a:ext cx="242370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id="{96571249-718E-42CB-A266-2940A7389C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5759250"/>
              </p:ext>
            </p:extLst>
          </p:nvPr>
        </p:nvGraphicFramePr>
        <p:xfrm>
          <a:off x="0" y="72119"/>
          <a:ext cx="11774919" cy="6033083"/>
        </p:xfrm>
        <a:graphic>
          <a:graphicData uri="http://schemas.openxmlformats.org/drawingml/2006/table">
            <a:tbl>
              <a:tblPr firstRow="1" bandRow="1">
                <a:effectLst/>
                <a:tableStyleId>{16D9F66E-5EB9-4882-86FB-DCBF35E3C3E4}</a:tableStyleId>
              </a:tblPr>
              <a:tblGrid>
                <a:gridCol w="2500554">
                  <a:extLst>
                    <a:ext uri="{9D8B030D-6E8A-4147-A177-3AD203B41FA5}">
                      <a16:colId xmlns:a16="http://schemas.microsoft.com/office/drawing/2014/main" val="1898400242"/>
                    </a:ext>
                  </a:extLst>
                </a:gridCol>
                <a:gridCol w="1849063">
                  <a:extLst>
                    <a:ext uri="{9D8B030D-6E8A-4147-A177-3AD203B41FA5}">
                      <a16:colId xmlns:a16="http://schemas.microsoft.com/office/drawing/2014/main" val="3363167116"/>
                    </a:ext>
                  </a:extLst>
                </a:gridCol>
                <a:gridCol w="1865074">
                  <a:extLst>
                    <a:ext uri="{9D8B030D-6E8A-4147-A177-3AD203B41FA5}">
                      <a16:colId xmlns:a16="http://schemas.microsoft.com/office/drawing/2014/main" val="3861909448"/>
                    </a:ext>
                  </a:extLst>
                </a:gridCol>
                <a:gridCol w="1950872">
                  <a:extLst>
                    <a:ext uri="{9D8B030D-6E8A-4147-A177-3AD203B41FA5}">
                      <a16:colId xmlns:a16="http://schemas.microsoft.com/office/drawing/2014/main" val="4247301866"/>
                    </a:ext>
                  </a:extLst>
                </a:gridCol>
                <a:gridCol w="1816556">
                  <a:extLst>
                    <a:ext uri="{9D8B030D-6E8A-4147-A177-3AD203B41FA5}">
                      <a16:colId xmlns:a16="http://schemas.microsoft.com/office/drawing/2014/main" val="218193673"/>
                    </a:ext>
                  </a:extLst>
                </a:gridCol>
                <a:gridCol w="1792800">
                  <a:extLst>
                    <a:ext uri="{9D8B030D-6E8A-4147-A177-3AD203B41FA5}">
                      <a16:colId xmlns:a16="http://schemas.microsoft.com/office/drawing/2014/main" val="4280382554"/>
                    </a:ext>
                  </a:extLst>
                </a:gridCol>
              </a:tblGrid>
              <a:tr h="790523"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Week 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14th Sep/ 21</a:t>
                      </a:r>
                      <a:r>
                        <a:rPr lang="en-GB" sz="1400" b="0" baseline="30000" dirty="0"/>
                        <a:t>st</a:t>
                      </a:r>
                      <a:r>
                        <a:rPr lang="en-GB" sz="1400" b="0" dirty="0"/>
                        <a:t> Sep/ 5</a:t>
                      </a:r>
                      <a:r>
                        <a:rPr lang="en-GB" sz="1400" b="0" baseline="30000" dirty="0"/>
                        <a:t>th</a:t>
                      </a:r>
                      <a:r>
                        <a:rPr lang="en-GB" sz="1400" b="0" dirty="0"/>
                        <a:t> Oct/ 23rd Nov/ 14</a:t>
                      </a:r>
                      <a:r>
                        <a:rPr lang="en-GB" sz="1400" b="0" baseline="30000" dirty="0"/>
                        <a:t>th</a:t>
                      </a:r>
                      <a:r>
                        <a:rPr lang="en-GB" sz="1400" b="0" dirty="0"/>
                        <a:t> Dec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MONDAY</a:t>
                      </a:r>
                      <a:r>
                        <a:rPr lang="en-GB" sz="1400" baseline="0"/>
                        <a:t> 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WEDNESDAY</a:t>
                      </a:r>
                      <a:r>
                        <a:rPr lang="en-GB" sz="1400" baseline="0"/>
                        <a:t> 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THURSDAY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FRIDAY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467044"/>
                  </a:ext>
                </a:extLst>
              </a:tr>
              <a:tr h="404855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MAIN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Pasta with Tomato and Basil sauce, optional grated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Pork</a:t>
                      </a:r>
                      <a:r>
                        <a:rPr lang="en-US" sz="1400" baseline="0" dirty="0"/>
                        <a:t> Meatballs in a Rustic Tomato Sauce</a:t>
                      </a:r>
                    </a:p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Ham Baguette</a:t>
                      </a:r>
                    </a:p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 Homemade Pizza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With Pepperoni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Chicken Goujons in a Wrap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With Sweet chili Sauce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4140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VEGETARIAN</a:t>
                      </a:r>
                      <a:r>
                        <a:rPr lang="en-GB" sz="1800" b="1" baseline="0"/>
                        <a:t> </a:t>
                      </a:r>
                      <a:endParaRPr lang="en-GB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Macaroni Cheese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Quorn</a:t>
                      </a:r>
                      <a:r>
                        <a:rPr lang="en-US" sz="1400" baseline="0" dirty="0"/>
                        <a:t> Vegan Meatballs in a Rustic Tomato Sauce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Cheese Baguette</a:t>
                      </a:r>
                      <a:endParaRPr lang="en-GB" sz="1400" dirty="0"/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Homemade Cheese and Tomato Pizza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No Chicken</a:t>
                      </a:r>
                      <a:r>
                        <a:rPr lang="en-US" sz="1400" baseline="0" dirty="0"/>
                        <a:t> Nuggets in a Wrap</a:t>
                      </a:r>
                    </a:p>
                    <a:p>
                      <a:pPr lvl="0" algn="ctr"/>
                      <a:r>
                        <a:rPr lang="en-US" sz="1400" baseline="0" dirty="0"/>
                        <a:t>With Sweet chili Sauce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2324252"/>
                  </a:ext>
                </a:extLst>
              </a:tr>
              <a:tr h="297244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SIDES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Garlic bread</a:t>
                      </a:r>
                    </a:p>
                    <a:p>
                      <a:pPr lvl="0" algn="ctr"/>
                      <a:r>
                        <a:rPr lang="en-GB" sz="1400"/>
                        <a:t>Salad Bar</a:t>
                      </a:r>
                    </a:p>
                    <a:p>
                      <a:pPr lvl="0" algn="ctr"/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Rice</a:t>
                      </a:r>
                    </a:p>
                    <a:p>
                      <a:pPr lvl="0" algn="ctr"/>
                      <a:r>
                        <a:rPr lang="en-US" sz="1400" baseline="0" dirty="0"/>
                        <a:t>Green Beans</a:t>
                      </a:r>
                    </a:p>
                    <a:p>
                      <a:pPr lvl="0" algn="ctr"/>
                      <a:r>
                        <a:rPr lang="en-US" sz="1400" baseline="0"/>
                        <a:t>Salad Bar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Cubed Potatoes</a:t>
                      </a:r>
                    </a:p>
                    <a:p>
                      <a:pPr lvl="0" algn="ctr"/>
                      <a:r>
                        <a:rPr lang="en-GB" sz="1400" baseline="0" dirty="0"/>
                        <a:t>Salad bar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Sweetcorn</a:t>
                      </a:r>
                    </a:p>
                    <a:p>
                      <a:pPr lvl="0" algn="ctr"/>
                      <a:r>
                        <a:rPr lang="en-US" sz="1400" baseline="0" dirty="0"/>
                        <a:t>Coleslaw</a:t>
                      </a:r>
                    </a:p>
                    <a:p>
                      <a:pPr lvl="0" algn="ctr"/>
                      <a:r>
                        <a:rPr lang="en-US" sz="1400" baseline="0" dirty="0"/>
                        <a:t>Salad bar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Chips</a:t>
                      </a:r>
                    </a:p>
                    <a:p>
                      <a:pPr lvl="0" algn="ctr"/>
                      <a:r>
                        <a:rPr lang="en-GB" sz="1400" baseline="0" dirty="0"/>
                        <a:t>Salad Bar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1049555"/>
                  </a:ext>
                </a:extLst>
              </a:tr>
              <a:tr h="303373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JACKET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</a:p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</a:p>
                    <a:p>
                      <a:pPr lvl="0" algn="ctr"/>
                      <a:endParaRPr lang="en-GB" sz="14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0" u="none" strike="noStrike" kern="1200" cap="none" spc="0" baseline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4927646"/>
                  </a:ext>
                </a:extLst>
              </a:tr>
              <a:tr h="718124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DESSERT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Fresh Fruit</a:t>
                      </a:r>
                    </a:p>
                    <a:p>
                      <a:pPr lvl="0" algn="ctr"/>
                      <a:r>
                        <a:rPr lang="en-GB" sz="1400"/>
                        <a:t>Fat free Yoghurts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Lemon shortbread Biscuit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Vanilla Sponge Cake</a:t>
                      </a:r>
                    </a:p>
                    <a:p>
                      <a:pPr lvl="0" algn="ctr"/>
                      <a:r>
                        <a:rPr lang="en-GB" sz="1400" dirty="0"/>
                        <a:t>With Sprinkles</a:t>
                      </a:r>
                    </a:p>
                    <a:p>
                      <a:pPr lvl="0" algn="ctr"/>
                      <a:r>
                        <a:rPr lang="en-GB" sz="1400" dirty="0"/>
                        <a:t>Fresh fruit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American pancakes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With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Chocolate Sauce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Chocolate</a:t>
                      </a:r>
                      <a:r>
                        <a:rPr lang="en-GB" sz="1400" baseline="0" dirty="0"/>
                        <a:t> cookie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55977"/>
                  </a:ext>
                </a:extLst>
              </a:tr>
              <a:tr h="480667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GLUTEN</a:t>
                      </a:r>
                      <a:r>
                        <a:rPr lang="en-GB" sz="1800" b="1" baseline="0"/>
                        <a:t> FREE OPTION </a:t>
                      </a:r>
                      <a:endParaRPr lang="en-GB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Pasta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2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Meatballs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Roll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</a:t>
                      </a:r>
                      <a:r>
                        <a:rPr lang="en-GB" sz="1400" b="0" i="1" baseline="0" dirty="0">
                          <a:solidFill>
                            <a:srgbClr val="000000"/>
                          </a:solidFill>
                        </a:rPr>
                        <a:t> Chicken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baseline="0" dirty="0">
                          <a:solidFill>
                            <a:srgbClr val="000000"/>
                          </a:solidFill>
                        </a:rPr>
                        <a:t>And Wrap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 chicken</a:t>
                      </a:r>
                      <a:r>
                        <a:rPr lang="en-GB" sz="1400" b="0" i="1" baseline="0" dirty="0">
                          <a:solidFill>
                            <a:srgbClr val="000000"/>
                          </a:solidFill>
                        </a:rPr>
                        <a:t> wrap</a:t>
                      </a: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801194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796A59B8-AF02-4BD9-8D71-EE71EB9F8D42}"/>
              </a:ext>
            </a:extLst>
          </p:cNvPr>
          <p:cNvSpPr/>
          <p:nvPr/>
        </p:nvSpPr>
        <p:spPr>
          <a:xfrm rot="10799991">
            <a:off x="1035448" y="24167"/>
            <a:ext cx="1250551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  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56460</TotalTime>
  <Words>481</Words>
  <Application>Microsoft Office PowerPoint</Application>
  <PresentationFormat>Widescreen</PresentationFormat>
  <Paragraphs>197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sartain</dc:creator>
  <cp:lastModifiedBy>Leigh Johnson</cp:lastModifiedBy>
  <cp:revision>124</cp:revision>
  <cp:lastPrinted>2026-05-11T12:54:41Z</cp:lastPrinted>
  <dcterms:created xsi:type="dcterms:W3CDTF">2021-02-08T13:31:59Z</dcterms:created>
  <dcterms:modified xsi:type="dcterms:W3CDTF">2026-08-25T10:59:48Z</dcterms:modified>
</cp:coreProperties>
</file>